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256" r:id="rId2"/>
    <p:sldId id="261" r:id="rId3"/>
    <p:sldId id="271" r:id="rId4"/>
    <p:sldId id="274" r:id="rId5"/>
    <p:sldId id="297" r:id="rId6"/>
    <p:sldId id="320" r:id="rId7"/>
    <p:sldId id="294" r:id="rId8"/>
    <p:sldId id="295" r:id="rId9"/>
    <p:sldId id="301" r:id="rId10"/>
    <p:sldId id="299" r:id="rId11"/>
    <p:sldId id="281" r:id="rId12"/>
    <p:sldId id="282" r:id="rId13"/>
    <p:sldId id="283" r:id="rId14"/>
    <p:sldId id="284" r:id="rId15"/>
    <p:sldId id="275" r:id="rId16"/>
    <p:sldId id="277" r:id="rId17"/>
    <p:sldId id="279" r:id="rId18"/>
    <p:sldId id="303" r:id="rId19"/>
    <p:sldId id="289" r:id="rId20"/>
    <p:sldId id="291" r:id="rId21"/>
    <p:sldId id="292" r:id="rId22"/>
    <p:sldId id="293" r:id="rId23"/>
    <p:sldId id="286" r:id="rId24"/>
    <p:sldId id="287" r:id="rId25"/>
    <p:sldId id="269" r:id="rId26"/>
    <p:sldId id="304" r:id="rId27"/>
    <p:sldId id="305" r:id="rId28"/>
    <p:sldId id="306" r:id="rId29"/>
    <p:sldId id="307" r:id="rId30"/>
    <p:sldId id="308" r:id="rId31"/>
    <p:sldId id="317" r:id="rId32"/>
    <p:sldId id="322" r:id="rId33"/>
    <p:sldId id="309" r:id="rId34"/>
    <p:sldId id="310" r:id="rId35"/>
    <p:sldId id="311" r:id="rId36"/>
    <p:sldId id="312" r:id="rId37"/>
    <p:sldId id="313" r:id="rId38"/>
    <p:sldId id="314" r:id="rId39"/>
    <p:sldId id="315" r:id="rId40"/>
    <p:sldId id="316" r:id="rId41"/>
    <p:sldId id="318" r:id="rId42"/>
    <p:sldId id="319" r:id="rId43"/>
    <p:sldId id="276" r:id="rId44"/>
    <p:sldId id="260" r:id="rId45"/>
    <p:sldId id="32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22895" autoAdjust="0"/>
    <p:restoredTop sz="80466" autoAdjust="0"/>
  </p:normalViewPr>
  <p:slideViewPr>
    <p:cSldViewPr snapToGrid="0">
      <p:cViewPr varScale="1">
        <p:scale>
          <a:sx n="58" d="100"/>
          <a:sy n="58" d="100"/>
        </p:scale>
        <p:origin x="-684"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41FA0-8504-4068-B3EA-C59668A493CF}" type="datetimeFigureOut">
              <a:rPr lang="en-US" smtClean="0"/>
              <a:pPr/>
              <a:t>7/17/2019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CA922-9FDD-47A6-B2CA-ADE0E04DA679}" type="slidenum">
              <a:rPr lang="en-US" smtClean="0"/>
              <a:pPr/>
              <a:t>‹#›</a:t>
            </a:fld>
            <a:endParaRPr lang="en-US"/>
          </a:p>
        </p:txBody>
      </p:sp>
    </p:spTree>
    <p:extLst>
      <p:ext uri="{BB962C8B-B14F-4D97-AF65-F5344CB8AC3E}">
        <p14:creationId xmlns:p14="http://schemas.microsoft.com/office/powerpoint/2010/main" xmlns="" val="8353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s.yale.edu/homes/tap/Files/hopper-story.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1CA922-9FDD-47A6-B2CA-ADE0E04DA679}" type="slidenum">
              <a:rPr lang="en-US" smtClean="0"/>
              <a:pPr/>
              <a:t>1</a:t>
            </a:fld>
            <a:endParaRPr lang="en-US"/>
          </a:p>
        </p:txBody>
      </p:sp>
    </p:spTree>
    <p:extLst>
      <p:ext uri="{BB962C8B-B14F-4D97-AF65-F5344CB8AC3E}">
        <p14:creationId xmlns:p14="http://schemas.microsoft.com/office/powerpoint/2010/main" xmlns="" val="157467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76FF447-1471-456F-8D64-6CEC4A69C5F9}" type="slidenum">
              <a:rPr lang="en-US" smtClean="0"/>
              <a:pPr/>
              <a:t>23</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mtClean="0"/>
              <a:t>While a professor of Physics at Harvard, Howard Aiken, illustrated above, was supported by IBM to build the ASCC computer (Automatic Sequence Controlled Calculator).  The computer had mechanical relays (switches) which flip-flopped back and forth to represent mathematical data.  It was huge (of course), weighting some 35 tons with 500 miles of wiring.  The guts of the machine was comprised of IBM counting machines.</a:t>
            </a:r>
          </a:p>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C608DF8-29B4-4AFD-9BD7-C0BB02F0BE95}" type="slidenum">
              <a:rPr lang="en-US" smtClean="0"/>
              <a:pPr/>
              <a:t>24</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hlinkClick r:id="rId3"/>
              </a:rPr>
              <a:t>Rear Admiral Dr. Grace Murray Hopper</a:t>
            </a:r>
            <a:endParaRPr lang="en-US" dirty="0" smtClean="0"/>
          </a:p>
          <a:p>
            <a:r>
              <a:rPr lang="en-US" dirty="0" smtClean="0"/>
              <a:t>-------</a:t>
            </a:r>
          </a:p>
          <a:p>
            <a:r>
              <a:rPr lang="en-US" dirty="0" smtClean="0"/>
              <a:t>The is a picture of the first computer bug.  The lady is U.S. Rear Admiral Dr. Grace Murray Hopper, who worked with Howard Aiken from 1944 and used his machine for gunnery and ballistics calculation for the US Bureau of Ordnance’s Computation project.  One day, the program she was running gave incorrect results and, upon examination, a moth was found blocking one of the relays.  The bug was removed and the program performed to perfection.  Since then, a program error in a computer has been called a bug, even though it would take a mighty tiny bug to interfere with the workings of a modern microscopic microprocessor.</a:t>
            </a:r>
          </a:p>
          <a:p>
            <a:endParaRPr lang="en-US" dirty="0" smtClean="0"/>
          </a:p>
          <a:p>
            <a:r>
              <a:rPr lang="en-US" dirty="0" smtClean="0"/>
              <a:t>Nancy Head has contributed the following additional information about Dr. Hopper:</a:t>
            </a:r>
          </a:p>
          <a:p>
            <a:endParaRPr lang="en-US" dirty="0" smtClean="0"/>
          </a:p>
          <a:p>
            <a:r>
              <a:rPr lang="en-US" dirty="0" smtClean="0"/>
              <a:t>Dr. Hopper </a:t>
            </a:r>
            <a:r>
              <a:rPr lang="en-US" dirty="0" smtClean="0">
                <a:latin typeface="Arial" pitchFamily="34" charset="0"/>
              </a:rPr>
              <a:t>greatly simplified programming through the COBOL language which was the first programming language to allow the use of regular English for variable names and logical operations.  She also introduced the concept and standardization of "compilers“, now a standard feature of programming languages.  The compiler translates the programmer’s code into machine language, thus sparing the programmer the onerous task of doing it </a:t>
            </a:r>
            <a:r>
              <a:rPr lang="en-US" dirty="0" err="1" smtClean="0">
                <a:latin typeface="Arial" pitchFamily="34" charset="0"/>
              </a:rPr>
              <a:t>it</a:t>
            </a:r>
            <a:r>
              <a:rPr lang="en-US" dirty="0" smtClean="0">
                <a:latin typeface="Arial" pitchFamily="34" charset="0"/>
              </a:rPr>
              <a:t> herself.  This contributed to business use of computers and modern data processing because regular businesspersons and scientists (not just mathematicians and computer scientists) could learn to program computers.</a:t>
            </a:r>
          </a:p>
          <a:p>
            <a:endParaRPr lang="en-US" dirty="0" smtClean="0">
              <a:latin typeface="Arial" pitchFamily="34" charset="0"/>
            </a:endParaRPr>
          </a:p>
          <a:p>
            <a:r>
              <a:rPr lang="en-US" dirty="0" smtClean="0">
                <a:latin typeface="Arial" pitchFamily="34" charset="0"/>
              </a:rPr>
              <a:t>More about her life and software engineering contributions can be found at h</a:t>
            </a:r>
            <a:r>
              <a:rPr lang="en-US" u="sng" dirty="0" smtClean="0">
                <a:solidFill>
                  <a:srgbClr val="0000FF"/>
                </a:solidFill>
                <a:latin typeface="Arial" pitchFamily="34" charset="0"/>
              </a:rPr>
              <a:t>ttp://www.sdsc.edu/ScienceWomen/hopper.html </a:t>
            </a:r>
            <a:r>
              <a:rPr lang="en-US" dirty="0" smtClean="0">
                <a:latin typeface="Arial" pitchFamily="34" charset="0"/>
              </a:rPr>
              <a:t>and </a:t>
            </a:r>
            <a:r>
              <a:rPr lang="en-US" u="sng" dirty="0" smtClean="0">
                <a:solidFill>
                  <a:srgbClr val="0000FF"/>
                </a:solidFill>
                <a:latin typeface="Arial" pitchFamily="34" charset="0"/>
              </a:rPr>
              <a:t>http://www.cs.yale.edu/homes/tap/Files/hopper-story.html</a:t>
            </a:r>
            <a:r>
              <a:rPr lang="en-US" dirty="0" smtClean="0">
                <a:latin typeface="Arial" pitchFamily="34" charset="0"/>
              </a:rPr>
              <a:t>.</a:t>
            </a:r>
          </a:p>
          <a:p>
            <a:endParaRPr lang="en-US" dirty="0" smtClean="0">
              <a:latin typeface="Arial" pitchFamily="34" charset="0"/>
            </a:endParaRPr>
          </a:p>
          <a:p>
            <a:r>
              <a:rPr lang="en-US" dirty="0" smtClean="0">
                <a:latin typeface="Arial" pitchFamily="34" charset="0"/>
              </a:rPr>
              <a:t>Some fun/interesting quotes from her can be found at </a:t>
            </a:r>
            <a:r>
              <a:rPr lang="en-US" u="sng" dirty="0" smtClean="0">
                <a:solidFill>
                  <a:srgbClr val="0000FF"/>
                </a:solidFill>
                <a:latin typeface="Arial" pitchFamily="34" charset="0"/>
              </a:rPr>
              <a:t>http://www.cs.yale.edu/homes/tap/Files/hopper-wit.html</a:t>
            </a:r>
            <a:r>
              <a:rPr lang="en-US" dirty="0" smtClean="0">
                <a:latin typeface="Arial" pitchFamily="34" charset="0"/>
              </a:rPr>
              <a:t>.</a:t>
            </a:r>
          </a:p>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alt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2F5B085-A6D3-4C97-8E9F-62BCF3E5762A}" type="slidenum">
              <a:rPr lang="en-US" smtClean="0"/>
              <a:pPr/>
              <a:t>11</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mtClean="0"/>
              <a:t>The abacus is still a mainstay of basic computation in some societies.  Slide the beads up and down on the rods to add and subtract.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663077C9-1B30-4C37-A732-BA98E113A01F}" type="slidenum">
              <a:rPr lang="en-US" smtClean="0"/>
              <a:pPr/>
              <a:t>12</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smtClean="0"/>
              <a:t>John Napier, a Scotsman, invented logarithms which use lookup tables to find the solution to otherwise tedious and error-prone mathematical calculations.  To quote Napier himself:</a:t>
            </a:r>
          </a:p>
          <a:p>
            <a:endParaRPr lang="en-US" dirty="0" smtClean="0"/>
          </a:p>
          <a:p>
            <a:r>
              <a:rPr lang="en-US" i="1" dirty="0" smtClean="0"/>
              <a:t>Seeing there is nothing </a:t>
            </a:r>
            <a:r>
              <a:rPr lang="en-US" dirty="0" smtClean="0"/>
              <a:t>(</a:t>
            </a:r>
            <a:r>
              <a:rPr lang="en-US" i="1" dirty="0" smtClean="0"/>
              <a:t>right well-beloved Students of the Mathematics</a:t>
            </a:r>
            <a:r>
              <a:rPr lang="en-US" dirty="0" smtClean="0"/>
              <a:t>)</a:t>
            </a:r>
            <a:r>
              <a:rPr lang="en-US" i="1" dirty="0" smtClean="0"/>
              <a:t> that is so troublesome to mathematical practice, nor that doth more molest and hinder calculators, than the multiplications, divisions, square and cubical extractions of great numbers, which besides the tedious expense of time are for the most part subject to many slippery errors, I began therefore to consider in my mind by what certain and ready art I might remove those hindrances. And having thought upon many things to this purpose, I found at length some excellent brief rules to be treated of </a:t>
            </a:r>
            <a:r>
              <a:rPr lang="en-US" dirty="0" smtClean="0"/>
              <a:t>(</a:t>
            </a:r>
            <a:r>
              <a:rPr lang="en-US" i="1" dirty="0" smtClean="0"/>
              <a:t>perhaps</a:t>
            </a:r>
            <a:r>
              <a:rPr lang="en-US" dirty="0" smtClean="0"/>
              <a:t>)</a:t>
            </a:r>
            <a:r>
              <a:rPr lang="en-US" i="1" dirty="0" smtClean="0"/>
              <a:t> hereafter. But amongst all, none more profitable than this which together with the hard and tedious multiplications, divisions, and extractions of roots, doth also cast away from the work itself even the very numbers themselves that are to be multiplied, divided and resolved into roots, and </a:t>
            </a:r>
            <a:r>
              <a:rPr lang="en-US" i="1" dirty="0" err="1" smtClean="0"/>
              <a:t>putteth</a:t>
            </a:r>
            <a:r>
              <a:rPr lang="en-US" i="1" dirty="0" smtClean="0"/>
              <a:t> other numbers in their place which perform as much as they can do, only by addition and subtraction, division by two or division by three.</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6F7CF8C-4EA9-417E-B768-83908F878770}" type="slidenum">
              <a:rPr lang="en-US" smtClean="0"/>
              <a:pPr/>
              <a:t>13</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r>
              <a:rPr lang="en-US" smtClean="0"/>
              <a:t>This famous French philosopher and mathematician invented the first digital calculator to help his father with his work collecting taxes.  He worked on it for three years between 1642 and 1645.  The device, called the Pascaline, resembled a mechanical calculator of the 1940's.  It could add and subtract by the simple rotation of dials on the machine’s face.</a:t>
            </a:r>
          </a:p>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ABDA0B9-6AA6-4670-8CF1-D771B046039E}" type="slidenum">
              <a:rPr lang="en-US" smtClean="0"/>
              <a:pPr/>
              <a:t>14</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mtClean="0"/>
              <a:t>Leibnitz’s Stepped Reckoner could not only add and subtract, but multiply and divide as well.  Interesting thing about the Stepped Reckoner is that Leibnitz’s design was way ahead of his time.  A working model of the machine didn’t appear till 1791, long after the inventor was dead and gone.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DD7DE03-C7E8-421C-9B4D-F65AD19F224B}" type="slidenum">
              <a:rPr lang="en-US" smtClean="0"/>
              <a:pPr/>
              <a:t>19</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mtClean="0"/>
              <a:t>The story of modern electronic digital computing should start with Alan Turing who published a paper in 1936 </a:t>
            </a:r>
            <a:r>
              <a:rPr lang="en-US" i="1" smtClean="0"/>
              <a:t>On Computable Numbers, with an application to the Entscheidungsproblem</a:t>
            </a:r>
            <a:r>
              <a:rPr lang="en-US" smtClean="0"/>
              <a:t>.  The paper proved that a machine capable of processing a stream of 1s and 0s according to programmed instructions would be capable of solving any problem that would count as a 'definite method.'  As it happens, the set of problems included in this definition is the universe of mechanically solvable problems.  Hence, the Turing Machine is also known as the Universal Machine, the theoretical precursor to the electronic digital computer which Atanasoff was soon to invent.</a:t>
            </a:r>
          </a:p>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6CC0953-61DB-4CF9-AA18-1D189C42645F}" type="slidenum">
              <a:rPr lang="en-US" smtClean="0"/>
              <a:pPr/>
              <a:t>20</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mtClean="0"/>
              <a:t>The ENIAC: 30 tons, 18,000 vacuum tubes, with the computing power of little more than the modern calculator…..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857E19A6-D53E-446E-9919-87136AEC02C3}" type="slidenum">
              <a:rPr lang="en-US" smtClean="0"/>
              <a:pPr/>
              <a:t>21</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r>
              <a:rPr lang="en-US" dirty="0" smtClean="0"/>
              <a:t>The ENIAC was programmed by rewiring the machine, instruction by instruction, tedious work carried out mostly by women working for the U.S. Ordnance Office. The machine was intended for use in the calculation of ballistics trajectories for the big guns of World War II.  It was ready a bit late for that, but nonetheless was an immensely significant achievement on Eckert and </a:t>
            </a:r>
            <a:r>
              <a:rPr lang="en-US" dirty="0" err="1" smtClean="0"/>
              <a:t>Mauchly’s</a:t>
            </a:r>
            <a:r>
              <a:rPr lang="en-US" dirty="0" smtClean="0"/>
              <a:t> part.  Such a shame they neglected to recognize </a:t>
            </a:r>
            <a:r>
              <a:rPr lang="en-US" dirty="0" err="1" smtClean="0"/>
              <a:t>Atanasoff’s</a:t>
            </a:r>
            <a:r>
              <a:rPr lang="en-US" dirty="0" smtClean="0"/>
              <a:t> contribution to their endeavors.</a:t>
            </a:r>
          </a:p>
          <a:p>
            <a:endParaRPr lang="en-US" dirty="0" smtClean="0"/>
          </a:p>
          <a:p>
            <a:r>
              <a:rPr lang="en-US" dirty="0" smtClean="0"/>
              <a:t>The lady programmers were known as computers, for a while at least…..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dirty="0" smtClean="0"/>
              <a:t>Like all the earliest electronic digital computers, the ENIAC was programmed manually; that is to say, the programmers wrote the programs out on paper, then literally set the program for the computer to perform by rewiring it or hard-wiring it—plugging and unplugging the wires on the outside of the machine.  Hence all those external wires in the picture above and on the previous slide.</a:t>
            </a:r>
          </a:p>
          <a:p>
            <a:endParaRPr lang="en-US" dirty="0" smtClean="0"/>
          </a:p>
          <a:p>
            <a:r>
              <a:rPr lang="en-US" dirty="0" smtClean="0"/>
              <a:t>Then along came John Von Neumann, who worked at Princeton’s Institute for Advanced Study and who collaborated with Eckert and </a:t>
            </a:r>
            <a:r>
              <a:rPr lang="en-US" dirty="0" err="1" smtClean="0"/>
              <a:t>Mauchly</a:t>
            </a:r>
            <a:r>
              <a:rPr lang="en-US" dirty="0" smtClean="0"/>
              <a:t>. He came up with the bright idea of using part of the computer’s internal memory (called Primary Memory) to “store” the program inside the computer and have the computer go get the instructions from its own memory, just as we do with our human brain.  </a:t>
            </a:r>
            <a:r>
              <a:rPr lang="en-US" dirty="0" err="1" smtClean="0"/>
              <a:t>Neato</a:t>
            </a:r>
            <a:r>
              <a:rPr lang="en-US" dirty="0" smtClean="0"/>
              <a:t>!  No more intricate, complex, cumbersome external wiring.  Much faster; much more efficient.</a:t>
            </a:r>
          </a:p>
          <a:p>
            <a:endParaRPr lang="en-US" dirty="0" smtClean="0"/>
          </a:p>
          <a:p>
            <a:r>
              <a:rPr lang="en-US" dirty="0" smtClean="0"/>
              <a:t>Unfortunately, it didn’t solve the problem of the possibility of error.  As long as humans are around, we’ll always have that!</a:t>
            </a:r>
          </a:p>
          <a:p>
            <a:endParaRPr lang="en-US" dirty="0" smtClean="0"/>
          </a:p>
          <a:p>
            <a:r>
              <a:rPr lang="en-US" dirty="0" smtClean="0"/>
              <a:t>It’s </a:t>
            </a:r>
            <a:r>
              <a:rPr lang="en-US" dirty="0" err="1" smtClean="0"/>
              <a:t>iroonic</a:t>
            </a:r>
            <a:r>
              <a:rPr lang="en-US" dirty="0" smtClean="0"/>
              <a:t> that Eckert and </a:t>
            </a:r>
            <a:r>
              <a:rPr lang="en-US" dirty="0" err="1" smtClean="0"/>
              <a:t>Mauchly</a:t>
            </a:r>
            <a:r>
              <a:rPr lang="en-US" dirty="0" smtClean="0"/>
              <a:t> were upset when Von Neumann was given credit for this “stored program concept,” because they thought they deserved it, too.  Now why didn’t they think the same about </a:t>
            </a:r>
            <a:r>
              <a:rPr lang="en-US" dirty="0" err="1" smtClean="0"/>
              <a:t>Atanasoff</a:t>
            </a:r>
            <a:r>
              <a:rPr lang="en-US" dirty="0" smtClean="0"/>
              <a:t>?  Go figure!</a:t>
            </a:r>
          </a:p>
        </p:txBody>
      </p:sp>
      <p:sp>
        <p:nvSpPr>
          <p:cNvPr id="65540" name="Slide Number Placeholder 3"/>
          <p:cNvSpPr>
            <a:spLocks noGrp="1"/>
          </p:cNvSpPr>
          <p:nvPr>
            <p:ph type="sldNum" sz="quarter" idx="5"/>
          </p:nvPr>
        </p:nvSpPr>
        <p:spPr>
          <a:noFill/>
        </p:spPr>
        <p:txBody>
          <a:bodyPr/>
          <a:lstStyle/>
          <a:p>
            <a:fld id="{4AD972D3-3157-49AC-9C25-7D5453CFDA92}" type="slidenum">
              <a:rPr lang="en-US" smtClean="0"/>
              <a:pPr/>
              <a:t>22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A22795-0B4F-43B1-BBE8-A62FF1674A01}"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298167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3F6E4-9D7B-4DF1-9241-D53C673BEC38}"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164867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C264D-2C76-4427-A95A-8B5C7BF434A2}"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80EF1A-16CB-4E00-845F-E7892A7E500E}"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659695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B625D5E-D7C9-4406-BAEF-D97C86A92114}"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292974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266495D-ED24-4271-8BC6-18625738D0D2}"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80EF1A-16CB-4E00-845F-E7892A7E500E}"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841673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7E2B39F-86BA-401F-BFF4-73FFD2897274}"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3093213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BA4072-5AD0-4754-A4C5-64EA4DDF0981}"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1716553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4ECA16-66BC-491C-B1D7-42422C6FC475}"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334690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2D3BB0-0075-48C3-BBD3-89CCA2941AAA}"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175973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61E7A7-E3A9-47F3-AEC2-26F9BB0ED49C}" type="datetime1">
              <a:rPr lang="en-US" smtClean="0"/>
              <a:pPr/>
              <a:t>7/17/2019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660993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F8B503-712C-48CE-A06C-CD4E6E1C5CBD}"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203669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ACA3E2-1C85-43EC-AE05-FB87CB80F350}" type="datetime1">
              <a:rPr lang="en-US" smtClean="0"/>
              <a:pPr/>
              <a:t>7/17/2019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3878096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47C388-9E07-46D0-B4F4-770833AB3E96}" type="datetime1">
              <a:rPr lang="en-US" smtClean="0"/>
              <a:pPr/>
              <a:t>7/17/2019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592057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CA854-B917-459F-B8CA-26741D282862}" type="datetime1">
              <a:rPr lang="en-US" smtClean="0"/>
              <a:pPr/>
              <a:t>7/17/2019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2056472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07AC32-BC68-41D1-B7D2-A487D266472E}"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344269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D4295D-B729-4222-A4BD-0CF18C278824}" type="datetime1">
              <a:rPr lang="en-US" smtClean="0"/>
              <a:pPr/>
              <a:t>7/17/2019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2146511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77F98E8-9563-43BC-835F-7587F3EC65B7}" type="datetime1">
              <a:rPr lang="en-US" smtClean="0"/>
              <a:pPr/>
              <a:t>7/17/2019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C80EF1A-16CB-4E00-845F-E7892A7E500E}" type="slidenum">
              <a:rPr lang="en-US" smtClean="0"/>
              <a:pPr/>
              <a:t>‹#›</a:t>
            </a:fld>
            <a:endParaRPr lang="en-US"/>
          </a:p>
        </p:txBody>
      </p:sp>
    </p:spTree>
    <p:extLst>
      <p:ext uri="{BB962C8B-B14F-4D97-AF65-F5344CB8AC3E}">
        <p14:creationId xmlns:p14="http://schemas.microsoft.com/office/powerpoint/2010/main" xmlns="" val="42311753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uring.org.uk/turin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www.cs.yale.edu/homes/tap/Files/hopper-story.html"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167618"/>
            <a:ext cx="8915399" cy="3609764"/>
          </a:xfrm>
        </p:spPr>
        <p:txBody>
          <a:bodyPr>
            <a:normAutofit fontScale="90000"/>
          </a:bodyPr>
          <a:lstStyle/>
          <a:p>
            <a:pPr algn="ctr"/>
            <a:r>
              <a:rPr lang="en-US" dirty="0" smtClean="0"/>
              <a:t>Computer Architecture </a:t>
            </a:r>
            <a:br>
              <a:rPr lang="en-US" dirty="0" smtClean="0"/>
            </a:br>
            <a:r>
              <a:rPr lang="en-US" dirty="0" smtClean="0"/>
              <a:t>and Organization	</a:t>
            </a:r>
            <a:br>
              <a:rPr lang="en-US" dirty="0" smtClean="0"/>
            </a:br>
            <a:r>
              <a:rPr lang="en-US" dirty="0" smtClean="0"/>
              <a:t>[CSE2003]	</a:t>
            </a:r>
            <a:br>
              <a:rPr lang="en-US" dirty="0" smtClean="0"/>
            </a:br>
            <a:r>
              <a:rPr lang="en-US" sz="2700" dirty="0" smtClean="0"/>
              <a:t>(</a:t>
            </a:r>
            <a:r>
              <a:rPr lang="en-US" sz="2700" b="1" dirty="0" smtClean="0"/>
              <a:t>Fall 2019)</a:t>
            </a:r>
            <a:r>
              <a:rPr lang="en-US" b="1" dirty="0" smtClean="0"/>
              <a:t/>
            </a:r>
            <a:br>
              <a:rPr lang="en-US" b="1" dirty="0" smtClean="0"/>
            </a:br>
            <a:endParaRPr lang="en-US" dirty="0"/>
          </a:p>
        </p:txBody>
      </p:sp>
      <p:sp>
        <p:nvSpPr>
          <p:cNvPr id="3" name="Subtitle 2"/>
          <p:cNvSpPr>
            <a:spLocks noGrp="1"/>
          </p:cNvSpPr>
          <p:nvPr>
            <p:ph type="subTitle" idx="1"/>
          </p:nvPr>
        </p:nvSpPr>
        <p:spPr/>
        <p:txBody>
          <a:bodyPr>
            <a:normAutofit lnSpcReduction="10000"/>
          </a:bodyPr>
          <a:lstStyle/>
          <a:p>
            <a:r>
              <a:rPr lang="en-US" b="1" dirty="0" smtClean="0"/>
              <a:t>Anand Motwani</a:t>
            </a:r>
          </a:p>
          <a:p>
            <a:r>
              <a:rPr lang="en-US" b="1" dirty="0" smtClean="0"/>
              <a:t>Faculty, SCSE, </a:t>
            </a:r>
          </a:p>
          <a:p>
            <a:r>
              <a:rPr lang="en-US" b="1" dirty="0" smtClean="0"/>
              <a:t>VIT- Bhopal University.</a:t>
            </a:r>
            <a:endParaRPr lang="en-US" b="1"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1</a:t>
            </a:fld>
            <a:endParaRPr lang="en-US"/>
          </a:p>
        </p:txBody>
      </p:sp>
    </p:spTree>
    <p:extLst>
      <p:ext uri="{BB962C8B-B14F-4D97-AF65-F5344CB8AC3E}">
        <p14:creationId xmlns:p14="http://schemas.microsoft.com/office/powerpoint/2010/main" xmlns="" val="4001696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of Computers</a:t>
            </a:r>
            <a:endParaRPr lang="en-US" dirty="0"/>
          </a:p>
        </p:txBody>
      </p:sp>
      <p:sp>
        <p:nvSpPr>
          <p:cNvPr id="7" name="Content Placeholder 6"/>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10</a:t>
            </a:fld>
            <a:endParaRPr lang="en-US"/>
          </a:p>
        </p:txBody>
      </p:sp>
    </p:spTree>
    <p:extLst>
      <p:ext uri="{BB962C8B-B14F-4D97-AF65-F5344CB8AC3E}">
        <p14:creationId xmlns:p14="http://schemas.microsoft.com/office/powerpoint/2010/main" xmlns="" val="1529234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16000" y="320676"/>
            <a:ext cx="10363200" cy="1431925"/>
          </a:xfrm>
        </p:spPr>
        <p:txBody>
          <a:bodyPr/>
          <a:lstStyle/>
          <a:p>
            <a:pPr algn="r" eaLnBrk="1" hangingPunct="1">
              <a:defRPr/>
            </a:pPr>
            <a:r>
              <a:rPr lang="en-US" dirty="0" smtClean="0">
                <a:solidFill>
                  <a:schemeClr val="accent1"/>
                </a:solidFill>
              </a:rPr>
              <a:t>Manual calculating devices:</a:t>
            </a:r>
            <a:br>
              <a:rPr lang="en-US" dirty="0" smtClean="0">
                <a:solidFill>
                  <a:schemeClr val="accent1"/>
                </a:solidFill>
              </a:rPr>
            </a:br>
            <a:r>
              <a:rPr lang="en-US" dirty="0" smtClean="0"/>
              <a:t>The Abacus (c. 3000 BCE)</a:t>
            </a:r>
          </a:p>
        </p:txBody>
      </p:sp>
      <p:pic>
        <p:nvPicPr>
          <p:cNvPr id="8195" name="Picture 5" descr="abacus2"/>
          <p:cNvPicPr>
            <a:picLocks noChangeAspect="1" noChangeArrowheads="1"/>
          </p:cNvPicPr>
          <p:nvPr/>
        </p:nvPicPr>
        <p:blipFill>
          <a:blip r:embed="rId3"/>
          <a:srcRect/>
          <a:stretch>
            <a:fillRect/>
          </a:stretch>
        </p:blipFill>
        <p:spPr bwMode="auto">
          <a:xfrm>
            <a:off x="1422400" y="2133601"/>
            <a:ext cx="9956800" cy="388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92924" y="452660"/>
            <a:ext cx="8911687" cy="1280890"/>
          </a:xfrm>
        </p:spPr>
        <p:txBody>
          <a:bodyPr>
            <a:normAutofit fontScale="90000"/>
          </a:bodyPr>
          <a:lstStyle/>
          <a:p>
            <a:pPr algn="r" eaLnBrk="1" hangingPunct="1">
              <a:defRPr/>
            </a:pPr>
            <a:r>
              <a:rPr lang="en-US" sz="4000" dirty="0" smtClean="0">
                <a:effectLst>
                  <a:outerShdw blurRad="38100" dist="38100" dir="2700000" algn="tl">
                    <a:srgbClr val="000000"/>
                  </a:outerShdw>
                </a:effectLst>
              </a:rPr>
              <a:t>Napier’s Bones and</a:t>
            </a:r>
            <a:br>
              <a:rPr lang="en-US" sz="4000" dirty="0" smtClean="0">
                <a:effectLst>
                  <a:outerShdw blurRad="38100" dist="38100" dir="2700000" algn="tl">
                    <a:srgbClr val="000000"/>
                  </a:outerShdw>
                </a:effectLst>
              </a:rPr>
            </a:br>
            <a:r>
              <a:rPr lang="en-US" sz="4000" dirty="0" smtClean="0">
                <a:effectLst>
                  <a:outerShdw blurRad="38100" dist="38100" dir="2700000" algn="tl">
                    <a:srgbClr val="000000"/>
                  </a:outerShdw>
                </a:effectLst>
              </a:rPr>
              <a:t>Logarithms (1617)</a:t>
            </a:r>
          </a:p>
        </p:txBody>
      </p:sp>
      <p:pic>
        <p:nvPicPr>
          <p:cNvPr id="9219" name="Picture 3" descr="Napier"/>
          <p:cNvPicPr>
            <a:picLocks noChangeAspect="1" noChangeArrowheads="1"/>
          </p:cNvPicPr>
          <p:nvPr/>
        </p:nvPicPr>
        <p:blipFill>
          <a:blip r:embed="rId3"/>
          <a:srcRect/>
          <a:stretch>
            <a:fillRect/>
          </a:stretch>
        </p:blipFill>
        <p:spPr bwMode="auto">
          <a:xfrm>
            <a:off x="914401" y="1676400"/>
            <a:ext cx="5289551" cy="4826000"/>
          </a:xfrm>
          <a:prstGeom prst="rect">
            <a:avLst/>
          </a:prstGeom>
          <a:noFill/>
          <a:ln w="9525">
            <a:noFill/>
            <a:miter lim="800000"/>
            <a:headEnd/>
            <a:tailEnd/>
          </a:ln>
        </p:spPr>
      </p:pic>
      <p:pic>
        <p:nvPicPr>
          <p:cNvPr id="9220" name="Picture 4" descr="logorithmic tables"/>
          <p:cNvPicPr>
            <a:picLocks noChangeAspect="1" noChangeArrowheads="1"/>
          </p:cNvPicPr>
          <p:nvPr/>
        </p:nvPicPr>
        <p:blipFill>
          <a:blip r:embed="rId4"/>
          <a:srcRect/>
          <a:stretch>
            <a:fillRect/>
          </a:stretch>
        </p:blipFill>
        <p:spPr bwMode="auto">
          <a:xfrm>
            <a:off x="6400801" y="1676400"/>
            <a:ext cx="2470151" cy="2743200"/>
          </a:xfrm>
          <a:prstGeom prst="rect">
            <a:avLst/>
          </a:prstGeom>
          <a:noFill/>
          <a:ln w="9525">
            <a:noFill/>
            <a:miter lim="800000"/>
            <a:headEnd/>
            <a:tailEnd/>
          </a:ln>
        </p:spPr>
      </p:pic>
      <p:pic>
        <p:nvPicPr>
          <p:cNvPr id="9221" name="Picture 6" descr="bones"/>
          <p:cNvPicPr>
            <a:picLocks noChangeAspect="1" noChangeArrowheads="1"/>
          </p:cNvPicPr>
          <p:nvPr/>
        </p:nvPicPr>
        <p:blipFill>
          <a:blip r:embed="rId5"/>
          <a:srcRect/>
          <a:stretch>
            <a:fillRect/>
          </a:stretch>
        </p:blipFill>
        <p:spPr bwMode="auto">
          <a:xfrm>
            <a:off x="6705600" y="3352801"/>
            <a:ext cx="5080000" cy="3046413"/>
          </a:xfrm>
          <a:prstGeom prst="rect">
            <a:avLst/>
          </a:prstGeom>
          <a:noFill/>
          <a:ln w="9525">
            <a:noFill/>
            <a:miter lim="800000"/>
            <a:headEnd/>
            <a:tailEnd/>
          </a:ln>
        </p:spPr>
      </p:pic>
      <p:sp>
        <p:nvSpPr>
          <p:cNvPr id="9222" name="Text Box 7"/>
          <p:cNvSpPr txBox="1">
            <a:spLocks noChangeArrowheads="1"/>
          </p:cNvSpPr>
          <p:nvPr/>
        </p:nvSpPr>
        <p:spPr bwMode="auto">
          <a:xfrm>
            <a:off x="8128000" y="6400800"/>
            <a:ext cx="1617751" cy="276999"/>
          </a:xfrm>
          <a:prstGeom prst="rect">
            <a:avLst/>
          </a:prstGeom>
          <a:noFill/>
          <a:ln w="9525">
            <a:noFill/>
            <a:miter lim="800000"/>
            <a:headEnd/>
            <a:tailEnd/>
          </a:ln>
        </p:spPr>
        <p:txBody>
          <a:bodyPr wrap="none">
            <a:spAutoFit/>
          </a:bodyPr>
          <a:lstStyle/>
          <a:p>
            <a:r>
              <a:rPr lang="en-US" sz="1200"/>
              <a:t>Picture courtesy IBM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1" descr="Pascal_4"/>
          <p:cNvPicPr>
            <a:picLocks noChangeAspect="1" noChangeArrowheads="1"/>
          </p:cNvPicPr>
          <p:nvPr/>
        </p:nvPicPr>
        <p:blipFill>
          <a:blip r:embed="rId3"/>
          <a:srcRect/>
          <a:stretch>
            <a:fillRect/>
          </a:stretch>
        </p:blipFill>
        <p:spPr bwMode="auto">
          <a:xfrm>
            <a:off x="304800" y="457200"/>
            <a:ext cx="5031317" cy="5943600"/>
          </a:xfrm>
          <a:prstGeom prst="rect">
            <a:avLst/>
          </a:prstGeom>
          <a:noFill/>
          <a:ln w="9525">
            <a:noFill/>
            <a:miter lim="800000"/>
            <a:headEnd/>
            <a:tailEnd/>
          </a:ln>
        </p:spPr>
      </p:pic>
      <p:sp>
        <p:nvSpPr>
          <p:cNvPr id="26626" name="Rectangle 2"/>
          <p:cNvSpPr>
            <a:spLocks noGrp="1" noChangeArrowheads="1"/>
          </p:cNvSpPr>
          <p:nvPr>
            <p:ph type="title"/>
          </p:nvPr>
        </p:nvSpPr>
        <p:spPr>
          <a:xfrm>
            <a:off x="6502400" y="609600"/>
            <a:ext cx="4978400" cy="2057400"/>
          </a:xfrm>
        </p:spPr>
        <p:txBody>
          <a:bodyPr/>
          <a:lstStyle/>
          <a:p>
            <a:pPr algn="r" eaLnBrk="1" hangingPunct="1">
              <a:defRPr/>
            </a:pPr>
            <a:r>
              <a:rPr lang="en-US" sz="4000" smtClean="0">
                <a:effectLst>
                  <a:outerShdw blurRad="38100" dist="38100" dir="2700000" algn="tl">
                    <a:srgbClr val="000000"/>
                  </a:outerShdw>
                </a:effectLst>
              </a:rPr>
              <a:t>Blaise Pascal’s</a:t>
            </a:r>
            <a:br>
              <a:rPr lang="en-US" sz="4000" smtClean="0">
                <a:effectLst>
                  <a:outerShdw blurRad="38100" dist="38100" dir="2700000" algn="tl">
                    <a:srgbClr val="000000"/>
                  </a:outerShdw>
                </a:effectLst>
              </a:rPr>
            </a:br>
            <a:r>
              <a:rPr lang="en-US" sz="4000" smtClean="0">
                <a:effectLst>
                  <a:outerShdw blurRad="38100" dist="38100" dir="2700000" algn="tl">
                    <a:srgbClr val="000000"/>
                  </a:outerShdw>
                </a:effectLst>
              </a:rPr>
              <a:t>Pascaline (1645)</a:t>
            </a:r>
          </a:p>
        </p:txBody>
      </p:sp>
      <p:pic>
        <p:nvPicPr>
          <p:cNvPr id="11268" name="Picture 12" descr="Pascal's_machine"/>
          <p:cNvPicPr>
            <a:picLocks noChangeAspect="1" noChangeArrowheads="1"/>
          </p:cNvPicPr>
          <p:nvPr/>
        </p:nvPicPr>
        <p:blipFill>
          <a:blip r:embed="rId4"/>
          <a:srcRect/>
          <a:stretch>
            <a:fillRect/>
          </a:stretch>
        </p:blipFill>
        <p:spPr bwMode="auto">
          <a:xfrm>
            <a:off x="4267200" y="3352800"/>
            <a:ext cx="7662333" cy="3246438"/>
          </a:xfrm>
          <a:prstGeom prst="rect">
            <a:avLst/>
          </a:prstGeom>
          <a:noFill/>
          <a:ln w="9525">
            <a:noFill/>
            <a:miter lim="800000"/>
            <a:headEnd/>
            <a:tailEnd/>
          </a:ln>
        </p:spPr>
      </p:pic>
      <p:sp>
        <p:nvSpPr>
          <p:cNvPr id="5" name="Rectangle 4"/>
          <p:cNvSpPr/>
          <p:nvPr/>
        </p:nvSpPr>
        <p:spPr>
          <a:xfrm>
            <a:off x="5401954" y="250122"/>
            <a:ext cx="5212257" cy="523220"/>
          </a:xfrm>
          <a:prstGeom prst="rect">
            <a:avLst/>
          </a:prstGeom>
        </p:spPr>
        <p:txBody>
          <a:bodyPr wrap="square">
            <a:spAutoFit/>
          </a:bodyPr>
          <a:lstStyle/>
          <a:p>
            <a:r>
              <a:rPr lang="en-US" sz="2800" dirty="0" smtClean="0">
                <a:solidFill>
                  <a:schemeClr val="accent1"/>
                </a:solidFill>
              </a:rPr>
              <a:t>Mechanical Calculators</a:t>
            </a:r>
            <a:endParaRPr lang="en-IN"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leibniz"/>
          <p:cNvPicPr>
            <a:picLocks noChangeAspect="1" noChangeArrowheads="1"/>
          </p:cNvPicPr>
          <p:nvPr/>
        </p:nvPicPr>
        <p:blipFill>
          <a:blip r:embed="rId3"/>
          <a:srcRect/>
          <a:stretch>
            <a:fillRect/>
          </a:stretch>
        </p:blipFill>
        <p:spPr bwMode="auto">
          <a:xfrm>
            <a:off x="0" y="1524000"/>
            <a:ext cx="5494867" cy="4876800"/>
          </a:xfrm>
          <a:prstGeom prst="rect">
            <a:avLst/>
          </a:prstGeom>
          <a:noFill/>
          <a:ln w="9525">
            <a:noFill/>
            <a:miter lim="800000"/>
            <a:headEnd/>
            <a:tailEnd/>
          </a:ln>
        </p:spPr>
      </p:pic>
      <p:pic>
        <p:nvPicPr>
          <p:cNvPr id="12291" name="Picture 5" descr="stepped reckoner"/>
          <p:cNvPicPr>
            <a:picLocks noChangeAspect="1" noChangeArrowheads="1"/>
          </p:cNvPicPr>
          <p:nvPr/>
        </p:nvPicPr>
        <p:blipFill>
          <a:blip r:embed="rId4"/>
          <a:srcRect/>
          <a:stretch>
            <a:fillRect/>
          </a:stretch>
        </p:blipFill>
        <p:spPr bwMode="auto">
          <a:xfrm>
            <a:off x="5486400" y="2667000"/>
            <a:ext cx="6705600" cy="2743200"/>
          </a:xfrm>
          <a:prstGeom prst="rect">
            <a:avLst/>
          </a:prstGeom>
          <a:noFill/>
          <a:ln w="9525">
            <a:noFill/>
            <a:miter lim="800000"/>
            <a:headEnd/>
            <a:tailEnd/>
          </a:ln>
        </p:spPr>
      </p:pic>
      <p:sp>
        <p:nvSpPr>
          <p:cNvPr id="29698" name="Rectangle 2"/>
          <p:cNvSpPr>
            <a:spLocks noGrp="1" noChangeArrowheads="1"/>
          </p:cNvSpPr>
          <p:nvPr>
            <p:ph type="title"/>
          </p:nvPr>
        </p:nvSpPr>
        <p:spPr>
          <a:xfrm>
            <a:off x="609600" y="304800"/>
            <a:ext cx="11074400" cy="1524000"/>
          </a:xfrm>
        </p:spPr>
        <p:txBody>
          <a:bodyPr/>
          <a:lstStyle/>
          <a:p>
            <a:pPr algn="r" eaLnBrk="1" hangingPunct="1">
              <a:defRPr/>
            </a:pPr>
            <a:r>
              <a:rPr lang="en-US" sz="4000" smtClean="0">
                <a:effectLst>
                  <a:outerShdw blurRad="38100" dist="38100" dir="2700000" algn="tl">
                    <a:srgbClr val="000000"/>
                  </a:outerShdw>
                </a:effectLst>
              </a:rPr>
              <a:t>Gottfried Wilhelm von Leibnitz’s</a:t>
            </a:r>
            <a:br>
              <a:rPr lang="en-US" sz="4000" smtClean="0">
                <a:effectLst>
                  <a:outerShdw blurRad="38100" dist="38100" dir="2700000" algn="tl">
                    <a:srgbClr val="000000"/>
                  </a:outerShdw>
                </a:effectLst>
              </a:rPr>
            </a:br>
            <a:r>
              <a:rPr lang="en-US" sz="4000" smtClean="0">
                <a:effectLst>
                  <a:outerShdw blurRad="38100" dist="38100" dir="2700000" algn="tl">
                    <a:srgbClr val="000000"/>
                  </a:outerShdw>
                </a:effectLst>
              </a:rPr>
              <a:t>Stepped Reckoner (1674)</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outerShdw>
                </a:effectLst>
              </a:rPr>
              <a:t>Charles Babbage (1791-1871)</a:t>
            </a:r>
            <a:br>
              <a:rPr lang="en-US" dirty="0" smtClean="0">
                <a:effectLst>
                  <a:outerShdw blurRad="38100" dist="38100" dir="2700000" algn="tl">
                    <a:srgbClr val="000000"/>
                  </a:outerShdw>
                </a:effectLst>
              </a:rPr>
            </a:br>
            <a:r>
              <a:rPr lang="en-US" dirty="0" smtClean="0">
                <a:effectLst>
                  <a:outerShdw blurRad="38100" dist="38100" dir="2700000" algn="tl">
                    <a:srgbClr val="000000"/>
                  </a:outerShdw>
                </a:effectLst>
              </a:rPr>
              <a:t>The Father of Computers</a:t>
            </a:r>
            <a:endParaRPr lang="en-IN"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15</a:t>
            </a:fld>
            <a:endParaRPr lang="en-US"/>
          </a:p>
        </p:txBody>
      </p:sp>
      <p:pic>
        <p:nvPicPr>
          <p:cNvPr id="5" name="Picture 3" descr="Babbage MSN"/>
          <p:cNvPicPr>
            <a:picLocks noChangeAspect="1" noChangeArrowheads="1"/>
          </p:cNvPicPr>
          <p:nvPr/>
        </p:nvPicPr>
        <p:blipFill>
          <a:blip r:embed="rId2"/>
          <a:srcRect/>
          <a:stretch>
            <a:fillRect/>
          </a:stretch>
        </p:blipFill>
        <p:spPr bwMode="auto">
          <a:xfrm>
            <a:off x="4375052" y="1933136"/>
            <a:ext cx="5410200" cy="47164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5201"/>
          </a:xfrm>
        </p:spPr>
        <p:txBody>
          <a:bodyPr/>
          <a:lstStyle/>
          <a:p>
            <a:r>
              <a:rPr lang="en-IN" dirty="0" smtClean="0"/>
              <a:t>Charles Babbage’s Difference Engine</a:t>
            </a:r>
            <a:endParaRPr lang="en-IN" dirty="0"/>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6C80EF1A-16CB-4E00-845F-E7892A7E500E}" type="slidenum">
              <a:rPr lang="en-US" smtClean="0"/>
              <a:pPr/>
              <a:t>16</a:t>
            </a:fld>
            <a:endParaRPr lang="en-US"/>
          </a:p>
        </p:txBody>
      </p:sp>
      <p:pic>
        <p:nvPicPr>
          <p:cNvPr id="5" name="Picture 4" descr="DE_piece_2"/>
          <p:cNvPicPr>
            <a:picLocks noChangeAspect="1" noChangeArrowheads="1"/>
          </p:cNvPicPr>
          <p:nvPr/>
        </p:nvPicPr>
        <p:blipFill>
          <a:blip r:embed="rId2"/>
          <a:srcRect/>
          <a:stretch>
            <a:fillRect/>
          </a:stretch>
        </p:blipFill>
        <p:spPr bwMode="auto">
          <a:xfrm>
            <a:off x="5869746" y="2477331"/>
            <a:ext cx="5032375" cy="3935413"/>
          </a:xfrm>
          <a:prstGeom prst="rect">
            <a:avLst/>
          </a:prstGeom>
          <a:noFill/>
          <a:ln w="9525">
            <a:noFill/>
            <a:miter lim="800000"/>
            <a:headEnd/>
            <a:tailEnd/>
          </a:ln>
        </p:spPr>
      </p:pic>
      <p:pic>
        <p:nvPicPr>
          <p:cNvPr id="6" name="Picture 5" descr="DifferenceEngine"/>
          <p:cNvPicPr>
            <a:picLocks noChangeAspect="1" noChangeArrowheads="1"/>
          </p:cNvPicPr>
          <p:nvPr/>
        </p:nvPicPr>
        <p:blipFill>
          <a:blip r:embed="rId3"/>
          <a:srcRect/>
          <a:stretch>
            <a:fillRect/>
          </a:stretch>
        </p:blipFill>
        <p:spPr bwMode="auto">
          <a:xfrm>
            <a:off x="2135946" y="1521656"/>
            <a:ext cx="4067175"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Charles Babbage’s Analytical Engine</a:t>
            </a:r>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17</a:t>
            </a:fld>
            <a:endParaRPr lang="en-US"/>
          </a:p>
        </p:txBody>
      </p:sp>
      <p:pic>
        <p:nvPicPr>
          <p:cNvPr id="5" name="Picture 3" descr="diff_anal"/>
          <p:cNvPicPr>
            <a:picLocks noChangeAspect="1" noChangeArrowheads="1"/>
          </p:cNvPicPr>
          <p:nvPr/>
        </p:nvPicPr>
        <p:blipFill>
          <a:blip r:embed="rId2"/>
          <a:srcRect/>
          <a:stretch>
            <a:fillRect/>
          </a:stretch>
        </p:blipFill>
        <p:spPr bwMode="auto">
          <a:xfrm>
            <a:off x="731521" y="1290000"/>
            <a:ext cx="7287064" cy="5230375"/>
          </a:xfrm>
          <a:prstGeom prst="rect">
            <a:avLst/>
          </a:prstGeom>
          <a:noFill/>
          <a:ln w="9525">
            <a:noFill/>
            <a:miter lim="800000"/>
            <a:headEnd/>
            <a:tailEnd/>
          </a:ln>
        </p:spPr>
      </p:pic>
      <p:sp>
        <p:nvSpPr>
          <p:cNvPr id="6" name="Rectangle 5"/>
          <p:cNvSpPr/>
          <p:nvPr/>
        </p:nvSpPr>
        <p:spPr>
          <a:xfrm>
            <a:off x="7924703" y="6029738"/>
            <a:ext cx="4341253" cy="400110"/>
          </a:xfrm>
          <a:prstGeom prst="rect">
            <a:avLst/>
          </a:prstGeom>
        </p:spPr>
        <p:txBody>
          <a:bodyPr wrap="none">
            <a:spAutoFit/>
          </a:bodyPr>
          <a:lstStyle/>
          <a:p>
            <a:r>
              <a:rPr lang="en-US" sz="2000" b="1" dirty="0" smtClean="0"/>
              <a:t>http://www.sciencemuseum.org.uk/</a:t>
            </a:r>
            <a:endParaRPr lang="en-IN" sz="20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smtClean="0"/>
              <a:t>List some other inventions by Prof. </a:t>
            </a:r>
            <a:r>
              <a:rPr lang="en-US" sz="2800" dirty="0" smtClean="0">
                <a:effectLst>
                  <a:outerShdw blurRad="38100" dist="38100" dir="2700000" algn="tl">
                    <a:srgbClr val="000000"/>
                  </a:outerShdw>
                </a:effectLst>
              </a:rPr>
              <a:t>Charles Babbage</a:t>
            </a:r>
            <a:r>
              <a:rPr lang="en-IN" sz="2800" dirty="0" smtClean="0"/>
              <a:t> </a:t>
            </a:r>
            <a:endParaRPr lang="en-IN" sz="28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908800" y="609600"/>
            <a:ext cx="4368800" cy="1524000"/>
          </a:xfrm>
        </p:spPr>
        <p:txBody>
          <a:bodyPr/>
          <a:lstStyle/>
          <a:p>
            <a:pPr algn="r" eaLnBrk="1" hangingPunct="1">
              <a:defRPr/>
            </a:pPr>
            <a:r>
              <a:rPr lang="en-US" dirty="0" smtClean="0">
                <a:effectLst>
                  <a:outerShdw blurRad="38100" dist="38100" dir="2700000" algn="tl">
                    <a:srgbClr val="000000"/>
                  </a:outerShdw>
                </a:effectLst>
                <a:hlinkClick r:id="rId3"/>
              </a:rPr>
              <a:t>Alan Turing</a:t>
            </a:r>
            <a:br>
              <a:rPr lang="en-US" dirty="0" smtClean="0">
                <a:effectLst>
                  <a:outerShdw blurRad="38100" dist="38100" dir="2700000" algn="tl">
                    <a:srgbClr val="000000"/>
                  </a:outerShdw>
                </a:effectLst>
                <a:hlinkClick r:id="rId3"/>
              </a:rPr>
            </a:br>
            <a:r>
              <a:rPr lang="en-US" dirty="0" smtClean="0">
                <a:effectLst>
                  <a:outerShdw blurRad="38100" dist="38100" dir="2700000" algn="tl">
                    <a:srgbClr val="000000"/>
                  </a:outerShdw>
                </a:effectLst>
                <a:hlinkClick r:id="rId3"/>
              </a:rPr>
              <a:t>1912-1954</a:t>
            </a:r>
            <a:endParaRPr lang="en-US" dirty="0" smtClean="0">
              <a:effectLst>
                <a:outerShdw blurRad="38100" dist="38100" dir="2700000" algn="tl">
                  <a:srgbClr val="000000"/>
                </a:outerShdw>
              </a:effectLst>
            </a:endParaRPr>
          </a:p>
        </p:txBody>
      </p:sp>
      <p:pic>
        <p:nvPicPr>
          <p:cNvPr id="24579" name="Picture 3" descr="Turing"/>
          <p:cNvPicPr>
            <a:picLocks noChangeAspect="1" noChangeArrowheads="1"/>
          </p:cNvPicPr>
          <p:nvPr/>
        </p:nvPicPr>
        <p:blipFill>
          <a:blip r:embed="rId4"/>
          <a:srcRect/>
          <a:stretch>
            <a:fillRect/>
          </a:stretch>
        </p:blipFill>
        <p:spPr bwMode="auto">
          <a:xfrm>
            <a:off x="364067" y="838200"/>
            <a:ext cx="6278033" cy="5715000"/>
          </a:xfrm>
          <a:prstGeom prst="rect">
            <a:avLst/>
          </a:prstGeom>
          <a:noFill/>
          <a:ln w="9525">
            <a:noFill/>
            <a:miter lim="800000"/>
            <a:headEnd/>
            <a:tailEnd/>
          </a:ln>
        </p:spPr>
      </p:pic>
      <p:sp>
        <p:nvSpPr>
          <p:cNvPr id="24580" name="Text Box 4"/>
          <p:cNvSpPr txBox="1">
            <a:spLocks noChangeArrowheads="1"/>
          </p:cNvSpPr>
          <p:nvPr/>
        </p:nvSpPr>
        <p:spPr bwMode="auto">
          <a:xfrm>
            <a:off x="7150100" y="2790826"/>
            <a:ext cx="3877985" cy="1815882"/>
          </a:xfrm>
          <a:prstGeom prst="rect">
            <a:avLst/>
          </a:prstGeom>
          <a:noFill/>
          <a:ln w="9525">
            <a:noFill/>
            <a:miter lim="800000"/>
            <a:headEnd/>
            <a:tailEnd/>
          </a:ln>
        </p:spPr>
        <p:txBody>
          <a:bodyPr wrap="none">
            <a:spAutoFit/>
          </a:bodyPr>
          <a:lstStyle/>
          <a:p>
            <a:pPr algn="ctr"/>
            <a:r>
              <a:rPr lang="en-US" sz="2800" dirty="0">
                <a:solidFill>
                  <a:schemeClr val="accent1"/>
                </a:solidFill>
              </a:rPr>
              <a:t>The Turing Machine</a:t>
            </a:r>
          </a:p>
          <a:p>
            <a:pPr algn="ctr"/>
            <a:r>
              <a:rPr lang="en-US" sz="2800" dirty="0">
                <a:solidFill>
                  <a:schemeClr val="accent1"/>
                </a:solidFill>
              </a:rPr>
              <a:t>Aka</a:t>
            </a:r>
          </a:p>
          <a:p>
            <a:pPr algn="ctr"/>
            <a:r>
              <a:rPr lang="en-US" sz="2800" dirty="0">
                <a:solidFill>
                  <a:schemeClr val="accent1"/>
                </a:solidFill>
              </a:rPr>
              <a:t>The Universal Machine</a:t>
            </a:r>
          </a:p>
          <a:p>
            <a:pPr algn="ctr"/>
            <a:r>
              <a:rPr lang="en-US" sz="2800" dirty="0">
                <a:solidFill>
                  <a:schemeClr val="accent1"/>
                </a:solidFill>
              </a:rPr>
              <a:t>1936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blinds(horizontal)">
                                      <p:cBhvr>
                                        <p:cTn id="10"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245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Contents</a:t>
            </a:r>
            <a:endParaRPr lang="en-US" dirty="0"/>
          </a:p>
        </p:txBody>
      </p:sp>
      <p:sp>
        <p:nvSpPr>
          <p:cNvPr id="3" name="Content Placeholder 2"/>
          <p:cNvSpPr>
            <a:spLocks noGrp="1"/>
          </p:cNvSpPr>
          <p:nvPr>
            <p:ph idx="1"/>
          </p:nvPr>
        </p:nvSpPr>
        <p:spPr>
          <a:xfrm>
            <a:off x="1856935" y="1688123"/>
            <a:ext cx="9647677" cy="4223099"/>
          </a:xfrm>
        </p:spPr>
        <p:txBody>
          <a:bodyPr>
            <a:normAutofit/>
          </a:bodyPr>
          <a:lstStyle/>
          <a:p>
            <a:pPr>
              <a:buNone/>
            </a:pPr>
            <a:r>
              <a:rPr lang="en-IN" sz="2400" b="1" u="sng" dirty="0" smtClean="0"/>
              <a:t>UNIT – I: Introduction to Computer Architecture</a:t>
            </a:r>
            <a:endParaRPr lang="en-IN" sz="2400" u="sng" dirty="0" smtClean="0"/>
          </a:p>
          <a:p>
            <a:pPr>
              <a:buNone/>
            </a:pPr>
            <a:r>
              <a:rPr lang="en-IN" sz="2400" dirty="0" smtClean="0"/>
              <a:t>Session – 1:</a:t>
            </a:r>
          </a:p>
          <a:p>
            <a:r>
              <a:rPr lang="en-IN" sz="2400" dirty="0" smtClean="0"/>
              <a:t>Introduction to computer systems </a:t>
            </a:r>
          </a:p>
          <a:p>
            <a:r>
              <a:rPr lang="en-IN" sz="2400" dirty="0" smtClean="0"/>
              <a:t>Overview of Organization and Architecture </a:t>
            </a:r>
          </a:p>
          <a:p>
            <a:r>
              <a:rPr lang="en-IN" sz="2400" dirty="0" smtClean="0"/>
              <a:t>Functional components of a computer</a:t>
            </a:r>
          </a:p>
          <a:p>
            <a:r>
              <a:rPr lang="en-IN" sz="2400" dirty="0" smtClean="0"/>
              <a:t>Overview of Von Neumann machine</a:t>
            </a:r>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2</a:t>
            </a:fld>
            <a:endParaRPr lang="en-US"/>
          </a:p>
        </p:txBody>
      </p:sp>
    </p:spTree>
    <p:extLst>
      <p:ext uri="{BB962C8B-B14F-4D97-AF65-F5344CB8AC3E}">
        <p14:creationId xmlns:p14="http://schemas.microsoft.com/office/powerpoint/2010/main" xmlns="" val="354476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12800" y="381001"/>
            <a:ext cx="10363200" cy="1979613"/>
          </a:xfrm>
        </p:spPr>
        <p:txBody>
          <a:bodyPr/>
          <a:lstStyle/>
          <a:p>
            <a:pPr algn="r" eaLnBrk="1" hangingPunct="1">
              <a:defRPr/>
            </a:pPr>
            <a:r>
              <a:rPr lang="en-US" sz="4000" smtClean="0">
                <a:effectLst>
                  <a:outerShdw blurRad="38100" dist="38100" dir="2700000" algn="tl">
                    <a:srgbClr val="000000"/>
                  </a:outerShdw>
                </a:effectLst>
              </a:rPr>
              <a:t>The ENIAC:</a:t>
            </a:r>
            <a:br>
              <a:rPr lang="en-US" sz="4000" smtClean="0">
                <a:effectLst>
                  <a:outerShdw blurRad="38100" dist="38100" dir="2700000" algn="tl">
                    <a:srgbClr val="000000"/>
                  </a:outerShdw>
                </a:effectLst>
              </a:rPr>
            </a:br>
            <a:r>
              <a:rPr lang="en-US" sz="4000" smtClean="0">
                <a:effectLst>
                  <a:outerShdw blurRad="38100" dist="38100" dir="2700000" algn="tl">
                    <a:srgbClr val="000000"/>
                  </a:outerShdw>
                </a:effectLst>
              </a:rPr>
              <a:t>Electronic Numerical Integrator and Computer</a:t>
            </a:r>
          </a:p>
        </p:txBody>
      </p:sp>
      <p:pic>
        <p:nvPicPr>
          <p:cNvPr id="4" name="Picture 2" descr="https://player.slideplayer.com/21/6294593/data/images/img9.jpg"/>
          <p:cNvPicPr>
            <a:picLocks noChangeAspect="1" noChangeArrowheads="1"/>
          </p:cNvPicPr>
          <p:nvPr/>
        </p:nvPicPr>
        <p:blipFill>
          <a:blip r:embed="rId3"/>
          <a:srcRect/>
          <a:stretch>
            <a:fillRect/>
          </a:stretch>
        </p:blipFill>
        <p:spPr bwMode="auto">
          <a:xfrm>
            <a:off x="1470025" y="1854704"/>
            <a:ext cx="6902450" cy="500329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14400" y="609601"/>
            <a:ext cx="10363200" cy="608013"/>
          </a:xfrm>
        </p:spPr>
        <p:txBody>
          <a:bodyPr>
            <a:normAutofit fontScale="90000"/>
          </a:bodyPr>
          <a:lstStyle/>
          <a:p>
            <a:pPr algn="r" eaLnBrk="1" hangingPunct="1">
              <a:defRPr/>
            </a:pPr>
            <a:r>
              <a:rPr lang="en-US" sz="4000" smtClean="0">
                <a:effectLst>
                  <a:outerShdw blurRad="38100" dist="38100" dir="2700000" algn="tl">
                    <a:srgbClr val="000000"/>
                  </a:outerShdw>
                </a:effectLst>
              </a:rPr>
              <a:t>Programming the ENIAC</a:t>
            </a:r>
          </a:p>
        </p:txBody>
      </p:sp>
      <p:pic>
        <p:nvPicPr>
          <p:cNvPr id="31747" name="Picture 3" descr="ENIAC_wiring_CBI"/>
          <p:cNvPicPr>
            <a:picLocks noChangeAspect="1" noChangeArrowheads="1"/>
          </p:cNvPicPr>
          <p:nvPr/>
        </p:nvPicPr>
        <p:blipFill>
          <a:blip r:embed="rId3"/>
          <a:srcRect/>
          <a:stretch>
            <a:fillRect/>
          </a:stretch>
        </p:blipFill>
        <p:spPr bwMode="auto">
          <a:xfrm>
            <a:off x="1727200" y="1295400"/>
            <a:ext cx="8737600" cy="5418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604000" y="304801"/>
            <a:ext cx="4673600" cy="608013"/>
          </a:xfrm>
        </p:spPr>
        <p:txBody>
          <a:bodyPr>
            <a:normAutofit fontScale="90000"/>
          </a:bodyPr>
          <a:lstStyle/>
          <a:p>
            <a:pPr algn="r" eaLnBrk="1" hangingPunct="1">
              <a:defRPr/>
            </a:pPr>
            <a:r>
              <a:rPr lang="en-US" sz="4000" dirty="0" smtClean="0">
                <a:effectLst>
                  <a:outerShdw blurRad="38100" dist="38100" dir="2700000" algn="tl">
                    <a:srgbClr val="000000"/>
                  </a:outerShdw>
                </a:effectLst>
              </a:rPr>
              <a:t>ENIAC’s Wiring!</a:t>
            </a:r>
          </a:p>
        </p:txBody>
      </p:sp>
      <p:pic>
        <p:nvPicPr>
          <p:cNvPr id="32771" name="Picture 3" descr="ENIAC_3"/>
          <p:cNvPicPr>
            <a:picLocks noChangeAspect="1" noChangeArrowheads="1"/>
          </p:cNvPicPr>
          <p:nvPr/>
        </p:nvPicPr>
        <p:blipFill>
          <a:blip r:embed="rId3"/>
          <a:srcRect/>
          <a:stretch>
            <a:fillRect/>
          </a:stretch>
        </p:blipFill>
        <p:spPr bwMode="auto">
          <a:xfrm>
            <a:off x="5283201" y="1066800"/>
            <a:ext cx="6413500" cy="3276600"/>
          </a:xfrm>
          <a:prstGeom prst="rect">
            <a:avLst/>
          </a:prstGeom>
          <a:noFill/>
          <a:ln w="9525">
            <a:noFill/>
            <a:miter lim="800000"/>
            <a:headEnd/>
            <a:tailEnd/>
          </a:ln>
        </p:spPr>
      </p:pic>
      <p:pic>
        <p:nvPicPr>
          <p:cNvPr id="32772" name="Picture 5" descr="JohnvonNeumann-LosAlamos.gif"/>
          <p:cNvPicPr>
            <a:picLocks noChangeAspect="1"/>
          </p:cNvPicPr>
          <p:nvPr/>
        </p:nvPicPr>
        <p:blipFill>
          <a:blip r:embed="rId4"/>
          <a:srcRect l="7143" t="9695" r="2380" b="1144"/>
          <a:stretch>
            <a:fillRect/>
          </a:stretch>
        </p:blipFill>
        <p:spPr bwMode="auto">
          <a:xfrm>
            <a:off x="406401" y="2133600"/>
            <a:ext cx="4601633" cy="4419600"/>
          </a:xfrm>
          <a:prstGeom prst="rect">
            <a:avLst/>
          </a:prstGeom>
          <a:noFill/>
          <a:ln w="9525">
            <a:noFill/>
            <a:miter lim="800000"/>
            <a:headEnd/>
            <a:tailEnd/>
          </a:ln>
        </p:spPr>
      </p:pic>
      <p:sp>
        <p:nvSpPr>
          <p:cNvPr id="32773" name="TextBox 6"/>
          <p:cNvSpPr txBox="1">
            <a:spLocks noChangeArrowheads="1"/>
          </p:cNvSpPr>
          <p:nvPr/>
        </p:nvSpPr>
        <p:spPr bwMode="auto">
          <a:xfrm>
            <a:off x="5892800" y="4445000"/>
            <a:ext cx="5486400" cy="1754326"/>
          </a:xfrm>
          <a:prstGeom prst="rect">
            <a:avLst/>
          </a:prstGeom>
          <a:noFill/>
          <a:ln w="9525">
            <a:noFill/>
            <a:miter lim="800000"/>
            <a:headEnd/>
            <a:tailEnd/>
          </a:ln>
        </p:spPr>
        <p:txBody>
          <a:bodyPr>
            <a:spAutoFit/>
          </a:bodyPr>
          <a:lstStyle/>
          <a:p>
            <a:r>
              <a:rPr lang="en-US" sz="1800"/>
              <a:t>John Von Neumann came up with the bright idea of using part of the computer’s internal memory (called Primary Memory) to “store” the program inside the computer and have the computer go get the instructions from its own memory, just as we do with our human brain. </a:t>
            </a:r>
          </a:p>
        </p:txBody>
      </p:sp>
      <p:sp>
        <p:nvSpPr>
          <p:cNvPr id="9" name="Rectangle 2"/>
          <p:cNvSpPr txBox="1">
            <a:spLocks noChangeArrowheads="1"/>
          </p:cNvSpPr>
          <p:nvPr/>
        </p:nvSpPr>
        <p:spPr bwMode="auto">
          <a:xfrm>
            <a:off x="406400" y="1144588"/>
            <a:ext cx="4673600" cy="608012"/>
          </a:xfrm>
          <a:prstGeom prst="rect">
            <a:avLst/>
          </a:prstGeom>
          <a:noFill/>
          <a:ln w="9525">
            <a:noFill/>
            <a:miter lim="800000"/>
            <a:headEnd/>
            <a:tailEnd/>
          </a:ln>
          <a:effectLst>
            <a:outerShdw dist="35921" dir="2700000" algn="ctr" rotWithShape="0">
              <a:schemeClr val="bg2">
                <a:alpha val="50000"/>
              </a:schemeClr>
            </a:outerShdw>
          </a:effectLst>
        </p:spPr>
        <p:txBody>
          <a:bodyPr anchor="b"/>
          <a:lstStyle/>
          <a:p>
            <a:pPr algn="ctr">
              <a:defRPr/>
            </a:pPr>
            <a:r>
              <a:rPr lang="en-US" sz="3200" kern="0" dirty="0">
                <a:solidFill>
                  <a:schemeClr val="tx2"/>
                </a:solidFill>
                <a:effectLst>
                  <a:outerShdw blurRad="38100" dist="38100" dir="2700000" algn="tl">
                    <a:srgbClr val="000000"/>
                  </a:outerShdw>
                </a:effectLst>
                <a:latin typeface="+mj-lt"/>
                <a:ea typeface="+mj-ea"/>
                <a:cs typeface="+mj-cs"/>
              </a:rPr>
              <a:t>John Von Neumann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914400" y="228600"/>
            <a:ext cx="10668000" cy="1981200"/>
          </a:xfrm>
        </p:spPr>
        <p:txBody>
          <a:bodyPr/>
          <a:lstStyle/>
          <a:p>
            <a:pPr algn="r" eaLnBrk="1" hangingPunct="1">
              <a:defRPr/>
            </a:pPr>
            <a:r>
              <a:rPr lang="en-US" sz="4000" smtClean="0">
                <a:effectLst>
                  <a:outerShdw blurRad="38100" dist="38100" dir="2700000" algn="tl">
                    <a:srgbClr val="000000"/>
                  </a:outerShdw>
                </a:effectLst>
              </a:rPr>
              <a:t>The Harvard Mark I (1944)</a:t>
            </a:r>
            <a:br>
              <a:rPr lang="en-US" sz="4000" smtClean="0">
                <a:effectLst>
                  <a:outerShdw blurRad="38100" dist="38100" dir="2700000" algn="tl">
                    <a:srgbClr val="000000"/>
                  </a:outerShdw>
                </a:effectLst>
              </a:rPr>
            </a:br>
            <a:r>
              <a:rPr lang="en-US" sz="4000" smtClean="0">
                <a:effectLst>
                  <a:outerShdw blurRad="38100" dist="38100" dir="2700000" algn="tl">
                    <a:srgbClr val="000000"/>
                  </a:outerShdw>
                </a:effectLst>
              </a:rPr>
              <a:t>aka IBM’s Automatic Sequence Controlled Calculator (ASCC)</a:t>
            </a:r>
          </a:p>
        </p:txBody>
      </p:sp>
      <p:pic>
        <p:nvPicPr>
          <p:cNvPr id="21507" name="Picture 4" descr="Harvard Mark I"/>
          <p:cNvPicPr>
            <a:picLocks noChangeAspect="1" noChangeArrowheads="1"/>
          </p:cNvPicPr>
          <p:nvPr/>
        </p:nvPicPr>
        <p:blipFill>
          <a:blip r:embed="rId3"/>
          <a:srcRect/>
          <a:stretch>
            <a:fillRect/>
          </a:stretch>
        </p:blipFill>
        <p:spPr bwMode="auto">
          <a:xfrm>
            <a:off x="2540000" y="2286001"/>
            <a:ext cx="9652000" cy="4346575"/>
          </a:xfrm>
          <a:prstGeom prst="rect">
            <a:avLst/>
          </a:prstGeom>
          <a:noFill/>
          <a:ln w="9525">
            <a:noFill/>
            <a:miter lim="800000"/>
            <a:headEnd/>
            <a:tailEnd/>
          </a:ln>
        </p:spPr>
      </p:pic>
      <p:pic>
        <p:nvPicPr>
          <p:cNvPr id="21508" name="Picture 5" descr="Aiken"/>
          <p:cNvPicPr>
            <a:picLocks noChangeAspect="1" noChangeArrowheads="1"/>
          </p:cNvPicPr>
          <p:nvPr/>
        </p:nvPicPr>
        <p:blipFill>
          <a:blip r:embed="rId4"/>
          <a:srcRect/>
          <a:stretch>
            <a:fillRect/>
          </a:stretch>
        </p:blipFill>
        <p:spPr bwMode="auto">
          <a:xfrm>
            <a:off x="0" y="2895600"/>
            <a:ext cx="3617384"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First bug"/>
          <p:cNvPicPr>
            <a:picLocks noChangeAspect="1" noChangeArrowheads="1"/>
          </p:cNvPicPr>
          <p:nvPr/>
        </p:nvPicPr>
        <p:blipFill>
          <a:blip r:embed="rId3"/>
          <a:srcRect/>
          <a:stretch>
            <a:fillRect/>
          </a:stretch>
        </p:blipFill>
        <p:spPr bwMode="auto">
          <a:xfrm>
            <a:off x="0" y="2286000"/>
            <a:ext cx="11988800" cy="4343400"/>
          </a:xfrm>
          <a:prstGeom prst="rect">
            <a:avLst/>
          </a:prstGeom>
          <a:noFill/>
          <a:ln w="9525">
            <a:noFill/>
            <a:miter lim="800000"/>
            <a:headEnd/>
            <a:tailEnd/>
          </a:ln>
        </p:spPr>
      </p:pic>
      <p:pic>
        <p:nvPicPr>
          <p:cNvPr id="22531" name="Picture 4" descr="Hopper_Flag"/>
          <p:cNvPicPr>
            <a:picLocks noChangeAspect="1" noChangeArrowheads="1"/>
          </p:cNvPicPr>
          <p:nvPr/>
        </p:nvPicPr>
        <p:blipFill>
          <a:blip r:embed="rId4"/>
          <a:srcRect/>
          <a:stretch>
            <a:fillRect/>
          </a:stretch>
        </p:blipFill>
        <p:spPr bwMode="auto">
          <a:xfrm>
            <a:off x="406400" y="457201"/>
            <a:ext cx="5486400" cy="2741613"/>
          </a:xfrm>
          <a:prstGeom prst="rect">
            <a:avLst/>
          </a:prstGeom>
          <a:noFill/>
          <a:ln w="9525">
            <a:noFill/>
            <a:miter lim="800000"/>
            <a:headEnd/>
            <a:tailEnd/>
          </a:ln>
        </p:spPr>
      </p:pic>
      <p:sp>
        <p:nvSpPr>
          <p:cNvPr id="51202" name="Rectangle 2"/>
          <p:cNvSpPr>
            <a:spLocks noGrp="1" noChangeArrowheads="1"/>
          </p:cNvSpPr>
          <p:nvPr>
            <p:ph type="title"/>
          </p:nvPr>
        </p:nvSpPr>
        <p:spPr>
          <a:xfrm>
            <a:off x="914400" y="533401"/>
            <a:ext cx="10363200" cy="608013"/>
          </a:xfrm>
        </p:spPr>
        <p:txBody>
          <a:bodyPr>
            <a:normAutofit fontScale="90000"/>
          </a:bodyPr>
          <a:lstStyle/>
          <a:p>
            <a:pPr algn="r" eaLnBrk="1" hangingPunct="1">
              <a:defRPr/>
            </a:pPr>
            <a:r>
              <a:rPr lang="en-US" sz="4000" smtClean="0">
                <a:effectLst>
                  <a:outerShdw blurRad="38100" dist="38100" dir="2700000" algn="tl">
                    <a:srgbClr val="000000"/>
                  </a:outerShdw>
                </a:effectLst>
              </a:rPr>
              <a:t>The first computer bug</a:t>
            </a:r>
          </a:p>
        </p:txBody>
      </p:sp>
      <p:sp>
        <p:nvSpPr>
          <p:cNvPr id="22533" name="Text Box 6"/>
          <p:cNvSpPr txBox="1">
            <a:spLocks noChangeArrowheads="1"/>
          </p:cNvSpPr>
          <p:nvPr/>
        </p:nvSpPr>
        <p:spPr bwMode="auto">
          <a:xfrm>
            <a:off x="5892800" y="1371600"/>
            <a:ext cx="5080000" cy="369332"/>
          </a:xfrm>
          <a:prstGeom prst="rect">
            <a:avLst/>
          </a:prstGeom>
          <a:noFill/>
          <a:ln w="9525">
            <a:noFill/>
            <a:miter lim="800000"/>
            <a:headEnd/>
            <a:tailEnd/>
          </a:ln>
        </p:spPr>
        <p:txBody>
          <a:bodyPr>
            <a:spAutoFit/>
          </a:bodyPr>
          <a:lstStyle/>
          <a:p>
            <a:pPr algn="l">
              <a:spcBef>
                <a:spcPct val="50000"/>
              </a:spcBef>
            </a:pPr>
            <a:r>
              <a:rPr lang="en-US">
                <a:hlinkClick r:id="rId5"/>
              </a:rPr>
              <a:t>Rear Admiral Dr. Grace Murray Hopper</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56347"/>
          </a:xfrm>
        </p:spPr>
        <p:txBody>
          <a:bodyPr/>
          <a:lstStyle/>
          <a:p>
            <a:r>
              <a:rPr lang="en-US" dirty="0" smtClean="0"/>
              <a:t>Basic Information</a:t>
            </a:r>
            <a:endParaRPr lang="en-US" dirty="0"/>
          </a:p>
        </p:txBody>
      </p:sp>
      <p:sp>
        <p:nvSpPr>
          <p:cNvPr id="3" name="Content Placeholder 2"/>
          <p:cNvSpPr>
            <a:spLocks noGrp="1"/>
          </p:cNvSpPr>
          <p:nvPr>
            <p:ph idx="1"/>
          </p:nvPr>
        </p:nvSpPr>
        <p:spPr>
          <a:xfrm>
            <a:off x="2589212" y="1698171"/>
            <a:ext cx="8915400" cy="4213051"/>
          </a:xfrm>
        </p:spPr>
        <p:txBody>
          <a:bodyPr>
            <a:noAutofit/>
          </a:bodyPr>
          <a:lstStyle/>
          <a:p>
            <a:pPr algn="just"/>
            <a:r>
              <a:rPr lang="en-IN" sz="2400" dirty="0" smtClean="0"/>
              <a:t>The basic functional units of computer are made of electronics circuit and it works with electrical signal. </a:t>
            </a:r>
          </a:p>
          <a:p>
            <a:pPr algn="just"/>
            <a:r>
              <a:rPr lang="en-IN" sz="2400" dirty="0" smtClean="0"/>
              <a:t>We provide input to the computer in form of electrical signal and get the output in form of electrical signal.</a:t>
            </a:r>
          </a:p>
          <a:p>
            <a:pPr algn="just"/>
            <a:r>
              <a:rPr lang="en-IN" sz="2400" dirty="0" smtClean="0"/>
              <a:t>There are two basic types of electrical signals, namely, analog and digital.</a:t>
            </a:r>
          </a:p>
          <a:p>
            <a:pPr algn="just"/>
            <a:r>
              <a:rPr lang="en-IN" sz="2400" dirty="0" smtClean="0"/>
              <a:t>The analog signals are continuous in nature and digital signals are discrete in nature.</a:t>
            </a:r>
          </a:p>
          <a:p>
            <a:pPr algn="just"/>
            <a:r>
              <a:rPr lang="en-IN" sz="2400" dirty="0" smtClean="0"/>
              <a:t>Computer is a digital device, which works on two levels of signal. high-level signal (say 5 Volt or 12 Volt) and Low-level signal (say 0 Volt).</a:t>
            </a:r>
          </a:p>
          <a:p>
            <a:pPr algn="just"/>
            <a:endParaRPr lang="en-US" sz="2400" dirty="0" smtClean="0"/>
          </a:p>
        </p:txBody>
      </p:sp>
      <p:sp>
        <p:nvSpPr>
          <p:cNvPr id="4" name="Slide Number Placeholder 3"/>
          <p:cNvSpPr>
            <a:spLocks noGrp="1"/>
          </p:cNvSpPr>
          <p:nvPr>
            <p:ph type="sldNum" sz="quarter" idx="12"/>
          </p:nvPr>
        </p:nvSpPr>
        <p:spPr/>
        <p:txBody>
          <a:bodyPr/>
          <a:lstStyle/>
          <a:p>
            <a:fld id="{6C80EF1A-16CB-4E00-845F-E7892A7E500E}" type="slidenum">
              <a:rPr lang="en-US" smtClean="0"/>
              <a:pPr/>
              <a:t>25</a:t>
            </a:fld>
            <a:endParaRPr lang="en-US"/>
          </a:p>
        </p:txBody>
      </p:sp>
    </p:spTree>
    <p:extLst>
      <p:ext uri="{BB962C8B-B14F-4D97-AF65-F5344CB8AC3E}">
        <p14:creationId xmlns:p14="http://schemas.microsoft.com/office/powerpoint/2010/main" xmlns="" val="776023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01490"/>
          </a:xfrm>
        </p:spPr>
        <p:txBody>
          <a:bodyPr/>
          <a:lstStyle/>
          <a:p>
            <a:r>
              <a:rPr lang="en-US" dirty="0" smtClean="0"/>
              <a:t>Basic Information</a:t>
            </a:r>
            <a:endParaRPr lang="en-IN" dirty="0"/>
          </a:p>
        </p:txBody>
      </p:sp>
      <p:sp>
        <p:nvSpPr>
          <p:cNvPr id="3" name="Content Placeholder 2"/>
          <p:cNvSpPr>
            <a:spLocks noGrp="1"/>
          </p:cNvSpPr>
          <p:nvPr>
            <p:ph idx="1"/>
          </p:nvPr>
        </p:nvSpPr>
        <p:spPr/>
        <p:txBody>
          <a:bodyPr>
            <a:normAutofit/>
          </a:bodyPr>
          <a:lstStyle/>
          <a:p>
            <a:pPr algn="just"/>
            <a:r>
              <a:rPr lang="en-IN" sz="2400" dirty="0" smtClean="0"/>
              <a:t>With the symbol 0 and 1, we have a mathematical system, which is knows as binary number system. </a:t>
            </a:r>
          </a:p>
          <a:p>
            <a:pPr algn="just"/>
            <a:r>
              <a:rPr lang="en-IN" sz="2400" dirty="0" smtClean="0"/>
              <a:t>Basically binary number system is used to represent the information and manipulation of information in computer. This information is basically strings of 0s and 1s. </a:t>
            </a:r>
          </a:p>
          <a:p>
            <a:pPr algn="just"/>
            <a:r>
              <a:rPr lang="en-IN" sz="2400" dirty="0" smtClean="0"/>
              <a:t>The smallest unit of information that is represented in computer is known as Bit.</a:t>
            </a:r>
          </a:p>
          <a:p>
            <a:pPr algn="just"/>
            <a:r>
              <a:rPr lang="en-IN" sz="2400" dirty="0" smtClean="0"/>
              <a:t>Eight bits together is known as Byte, and Four bits together is known as Nibble.</a:t>
            </a:r>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6C80EF1A-16CB-4E00-845F-E7892A7E500E}" type="slidenum">
              <a:rPr lang="en-US" smtClean="0"/>
              <a:pPr/>
              <a:t>27</a:t>
            </a:fld>
            <a:endParaRPr lang="en-US"/>
          </a:p>
        </p:txBody>
      </p:sp>
      <p:pic>
        <p:nvPicPr>
          <p:cNvPr id="1026" name="Picture 2" descr="Image result for graph of computing power over time"/>
          <p:cNvPicPr>
            <a:picLocks noChangeAspect="1" noChangeArrowheads="1"/>
          </p:cNvPicPr>
          <p:nvPr/>
        </p:nvPicPr>
        <p:blipFill>
          <a:blip r:embed="rId2"/>
          <a:srcRect/>
          <a:stretch>
            <a:fillRect/>
          </a:stretch>
        </p:blipFill>
        <p:spPr bwMode="auto">
          <a:xfrm>
            <a:off x="2724603" y="651328"/>
            <a:ext cx="8306253" cy="582044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Architecture</a:t>
            </a:r>
            <a:endParaRPr lang="en-IN" dirty="0"/>
          </a:p>
        </p:txBody>
      </p:sp>
      <p:sp>
        <p:nvSpPr>
          <p:cNvPr id="3" name="Content Placeholder 2"/>
          <p:cNvSpPr>
            <a:spLocks noGrp="1"/>
          </p:cNvSpPr>
          <p:nvPr>
            <p:ph idx="1"/>
          </p:nvPr>
        </p:nvSpPr>
        <p:spPr/>
        <p:txBody>
          <a:bodyPr>
            <a:normAutofit/>
          </a:bodyPr>
          <a:lstStyle/>
          <a:p>
            <a:pPr algn="just"/>
            <a:r>
              <a:rPr lang="en-IN" sz="2500" dirty="0" smtClean="0"/>
              <a:t>Computer architecture refers to those parameters of a computer system that are visible to a programmer or those parameters that have a direct impact on the logical execution of a program. </a:t>
            </a:r>
          </a:p>
          <a:p>
            <a:pPr algn="just"/>
            <a:r>
              <a:rPr lang="en-IN" sz="2500" dirty="0" smtClean="0"/>
              <a:t>Examples of architectural attributes include the instruction set, the number of bits used to represent different data types, I/O mechanisms, and techniques for addressing memory.</a:t>
            </a:r>
            <a:endParaRPr lang="en-IN" sz="25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Computer Organization</a:t>
            </a:r>
            <a:endParaRPr lang="en-IN" dirty="0"/>
          </a:p>
        </p:txBody>
      </p:sp>
      <p:sp>
        <p:nvSpPr>
          <p:cNvPr id="3" name="Content Placeholder 2"/>
          <p:cNvSpPr>
            <a:spLocks noGrp="1"/>
          </p:cNvSpPr>
          <p:nvPr>
            <p:ph idx="1"/>
          </p:nvPr>
        </p:nvSpPr>
        <p:spPr/>
        <p:txBody>
          <a:bodyPr>
            <a:normAutofit/>
          </a:bodyPr>
          <a:lstStyle/>
          <a:p>
            <a:pPr algn="just"/>
            <a:r>
              <a:rPr lang="en-IN" sz="2500" dirty="0" smtClean="0"/>
              <a:t>Computer organization refers to the operational units and their interconnections that realize the architectural specifications. </a:t>
            </a:r>
          </a:p>
          <a:p>
            <a:pPr algn="just"/>
            <a:r>
              <a:rPr lang="en-IN" sz="2500" dirty="0" smtClean="0"/>
              <a:t>Examples of organizational attributes include those hardware details transparent to the programmer, such as control signals, interfaces between the computer and peripherals, and the memory technology used.</a:t>
            </a:r>
            <a:endParaRPr lang="en-IN" sz="25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Session Objectives</a:t>
            </a:r>
            <a:endParaRPr lang="en-IN" dirty="0"/>
          </a:p>
        </p:txBody>
      </p:sp>
      <p:sp>
        <p:nvSpPr>
          <p:cNvPr id="7" name="Content Placeholder 6"/>
          <p:cNvSpPr>
            <a:spLocks noGrp="1"/>
          </p:cNvSpPr>
          <p:nvPr>
            <p:ph idx="1"/>
          </p:nvPr>
        </p:nvSpPr>
        <p:spPr/>
        <p:txBody>
          <a:bodyPr>
            <a:normAutofit/>
          </a:bodyPr>
          <a:lstStyle/>
          <a:p>
            <a:pPr>
              <a:buNone/>
            </a:pPr>
            <a:r>
              <a:rPr lang="en-IN" sz="2800" b="1" dirty="0" smtClean="0"/>
              <a:t>After this session students will be able to:</a:t>
            </a:r>
            <a:endParaRPr lang="en-IN" sz="2800" dirty="0" smtClean="0"/>
          </a:p>
          <a:p>
            <a:pPr lvl="0"/>
            <a:r>
              <a:rPr lang="en-US" sz="2800" dirty="0" smtClean="0"/>
              <a:t>Understand and identify functional components of computer system.</a:t>
            </a:r>
            <a:endParaRPr lang="en-IN" sz="2800" dirty="0" smtClean="0"/>
          </a:p>
          <a:p>
            <a:r>
              <a:rPr lang="en-IN" sz="2800" dirty="0" smtClean="0"/>
              <a:t>To discuss the evolution of computer system.</a:t>
            </a:r>
          </a:p>
          <a:p>
            <a:r>
              <a:rPr lang="en-IN" sz="2800" dirty="0" smtClean="0"/>
              <a:t>To define computer organization and architecture.</a:t>
            </a:r>
          </a:p>
          <a:p>
            <a:endParaRPr lang="en-IN" sz="28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a:t>
            </a:fld>
            <a:endParaRPr lang="en-US"/>
          </a:p>
        </p:txBody>
      </p:sp>
    </p:spTree>
    <p:extLst>
      <p:ext uri="{BB962C8B-B14F-4D97-AF65-F5344CB8AC3E}">
        <p14:creationId xmlns:p14="http://schemas.microsoft.com/office/powerpoint/2010/main" xmlns="" val="26366260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Computer Model and functional units of Computer </a:t>
            </a:r>
            <a:endParaRPr lang="en-IN" dirty="0"/>
          </a:p>
        </p:txBody>
      </p:sp>
      <p:sp>
        <p:nvSpPr>
          <p:cNvPr id="3" name="Content Placeholder 2"/>
          <p:cNvSpPr>
            <a:spLocks noGrp="1"/>
          </p:cNvSpPr>
          <p:nvPr>
            <p:ph idx="1"/>
          </p:nvPr>
        </p:nvSpPr>
        <p:spPr/>
        <p:txBody>
          <a:bodyPr>
            <a:normAutofit/>
          </a:bodyPr>
          <a:lstStyle/>
          <a:p>
            <a:pPr algn="just"/>
            <a:r>
              <a:rPr lang="en-IN" sz="2400" dirty="0" smtClean="0"/>
              <a:t>The model of a computer can be described by four basic units in high level abstraction. These basic units are: </a:t>
            </a:r>
          </a:p>
          <a:p>
            <a:pPr algn="just"/>
            <a:r>
              <a:rPr lang="en-IN" sz="2400" dirty="0" smtClean="0"/>
              <a:t>❍ Central Processor Unit </a:t>
            </a:r>
          </a:p>
          <a:p>
            <a:pPr algn="just"/>
            <a:r>
              <a:rPr lang="en-IN" sz="2400" dirty="0" smtClean="0"/>
              <a:t>❍ Input Unit </a:t>
            </a:r>
          </a:p>
          <a:p>
            <a:pPr algn="just"/>
            <a:r>
              <a:rPr lang="en-IN" sz="2400" dirty="0" smtClean="0"/>
              <a:t>❍ Output Unit </a:t>
            </a:r>
          </a:p>
          <a:p>
            <a:pPr algn="just"/>
            <a:r>
              <a:rPr lang="en-IN" sz="2400" dirty="0" smtClean="0"/>
              <a:t>❍ Memory Unit </a:t>
            </a:r>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30</a:t>
            </a:fld>
            <a:endParaRPr lang="en-US"/>
          </a:p>
        </p:txBody>
      </p:sp>
      <p:sp>
        <p:nvSpPr>
          <p:cNvPr id="62466" name="AutoShape 2" descr="Image result for basic components of compu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2468" name="Picture 4" descr="Image result for basic components of computer"/>
          <p:cNvPicPr>
            <a:picLocks noChangeAspect="1" noChangeArrowheads="1"/>
          </p:cNvPicPr>
          <p:nvPr/>
        </p:nvPicPr>
        <p:blipFill>
          <a:blip r:embed="rId2"/>
          <a:srcRect l="19782" t="7257" r="18581" b="13510"/>
          <a:stretch>
            <a:fillRect/>
          </a:stretch>
        </p:blipFill>
        <p:spPr bwMode="auto">
          <a:xfrm>
            <a:off x="7112002" y="3062511"/>
            <a:ext cx="4354285" cy="31496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31</a:t>
            </a:fld>
            <a:endParaRPr lang="en-US"/>
          </a:p>
        </p:txBody>
      </p:sp>
      <p:pic>
        <p:nvPicPr>
          <p:cNvPr id="65538" name="Picture 2" descr="Image result for computer system organization"/>
          <p:cNvPicPr>
            <a:picLocks noChangeAspect="1" noChangeArrowheads="1"/>
          </p:cNvPicPr>
          <p:nvPr/>
        </p:nvPicPr>
        <p:blipFill>
          <a:blip r:embed="rId2"/>
          <a:srcRect/>
          <a:stretch>
            <a:fillRect/>
          </a:stretch>
        </p:blipFill>
        <p:spPr bwMode="auto">
          <a:xfrm>
            <a:off x="3555998" y="1973157"/>
            <a:ext cx="6734629" cy="447527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2"/>
          <p:cNvSpPr>
            <a:spLocks noGrp="1"/>
          </p:cNvSpPr>
          <p:nvPr>
            <p:ph type="sldNum" sz="quarter" idx="10"/>
          </p:nvPr>
        </p:nvSpPr>
        <p:spPr>
          <a:noFill/>
        </p:spPr>
        <p:txBody>
          <a:bodyPr/>
          <a:lstStyle/>
          <a:p>
            <a:r>
              <a:rPr lang="en-US"/>
              <a:t>4-</a:t>
            </a:r>
            <a:fld id="{7D8651D1-1508-4545-B9CC-5D18E423EE95}" type="slidenum">
              <a:rPr lang="en-US"/>
              <a:pPr/>
              <a:t>32</a:t>
            </a:fld>
            <a:endParaRPr lang="en-US"/>
          </a:p>
        </p:txBody>
      </p:sp>
      <p:sp>
        <p:nvSpPr>
          <p:cNvPr id="1028" name="Rectangle 2"/>
          <p:cNvSpPr>
            <a:spLocks noGrp="1" noChangeArrowheads="1"/>
          </p:cNvSpPr>
          <p:nvPr>
            <p:ph type="title"/>
          </p:nvPr>
        </p:nvSpPr>
        <p:spPr/>
        <p:txBody>
          <a:bodyPr/>
          <a:lstStyle/>
          <a:p>
            <a:r>
              <a:rPr lang="en-US" smtClean="0"/>
              <a:t>Von Neumann Model</a:t>
            </a:r>
            <a:endParaRPr lang="en-US" sz="1800" smtClean="0"/>
          </a:p>
        </p:txBody>
      </p:sp>
      <p:graphicFrame>
        <p:nvGraphicFramePr>
          <p:cNvPr id="1026" name="Object 14"/>
          <p:cNvGraphicFramePr>
            <a:graphicFrameLocks noChangeAspect="1"/>
          </p:cNvGraphicFramePr>
          <p:nvPr/>
        </p:nvGraphicFramePr>
        <p:xfrm>
          <a:off x="1589618" y="1219201"/>
          <a:ext cx="9012767" cy="4741863"/>
        </p:xfrm>
        <a:graphic>
          <a:graphicData uri="http://schemas.openxmlformats.org/presentationml/2006/ole">
            <p:oleObj spid="_x0000_s74754" name="CorelDRAW" r:id="rId3" imgW="5744520" imgH="4030200" progId="">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Central Processor Unit [CPU] :</a:t>
            </a:r>
            <a:endParaRPr lang="en-IN" dirty="0"/>
          </a:p>
        </p:txBody>
      </p:sp>
      <p:sp>
        <p:nvSpPr>
          <p:cNvPr id="3" name="Content Placeholder 2"/>
          <p:cNvSpPr>
            <a:spLocks noGrp="1"/>
          </p:cNvSpPr>
          <p:nvPr>
            <p:ph idx="1"/>
          </p:nvPr>
        </p:nvSpPr>
        <p:spPr/>
        <p:txBody>
          <a:bodyPr>
            <a:noAutofit/>
          </a:bodyPr>
          <a:lstStyle/>
          <a:p>
            <a:r>
              <a:rPr lang="en-IN" sz="2500" dirty="0" smtClean="0"/>
              <a:t>Central processor unit consists of two basic blocks : </a:t>
            </a:r>
          </a:p>
          <a:p>
            <a:r>
              <a:rPr lang="en-IN" sz="2500" dirty="0" smtClean="0"/>
              <a:t>❍ The program control unit has a set of registers and control circuit to generate control signals. </a:t>
            </a:r>
          </a:p>
          <a:p>
            <a:r>
              <a:rPr lang="en-IN" sz="2500" dirty="0" smtClean="0"/>
              <a:t>❍ The execution unit or data processing unit contains a set of registers for storing data and an Arithmetic and Logic Unit (ALU) for execution of arithmetic and logical operations. </a:t>
            </a:r>
          </a:p>
          <a:p>
            <a:r>
              <a:rPr lang="en-IN" sz="2500" dirty="0" smtClean="0"/>
              <a:t>In addition, CPU may have some additional registers for temporary storage of data. </a:t>
            </a:r>
            <a:endParaRPr lang="en-IN" sz="25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 Input Unit :</a:t>
            </a:r>
            <a:endParaRPr lang="en-IN" dirty="0"/>
          </a:p>
        </p:txBody>
      </p:sp>
      <p:sp>
        <p:nvSpPr>
          <p:cNvPr id="3" name="Content Placeholder 2"/>
          <p:cNvSpPr>
            <a:spLocks noGrp="1"/>
          </p:cNvSpPr>
          <p:nvPr>
            <p:ph idx="1"/>
          </p:nvPr>
        </p:nvSpPr>
        <p:spPr/>
        <p:txBody>
          <a:bodyPr>
            <a:normAutofit/>
          </a:bodyPr>
          <a:lstStyle/>
          <a:p>
            <a:pPr algn="just"/>
            <a:r>
              <a:rPr lang="en-IN" sz="2500" dirty="0" smtClean="0"/>
              <a:t>With the help of input unit data from outside can be supplied to the computer. </a:t>
            </a:r>
          </a:p>
          <a:p>
            <a:pPr algn="just"/>
            <a:r>
              <a:rPr lang="en-IN" sz="2500" dirty="0" smtClean="0"/>
              <a:t>Program or data is read into main storage from input device or secondary storage under the control of CPU input instruction. </a:t>
            </a:r>
          </a:p>
          <a:p>
            <a:pPr algn="just"/>
            <a:r>
              <a:rPr lang="en-IN" sz="2500" dirty="0" smtClean="0"/>
              <a:t>Example of input devices: Keyboard, Mouse, Hard disk, Floppy disk, CD-ROM drive etc.</a:t>
            </a:r>
            <a:endParaRPr lang="en-IN" sz="25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 Output Unit :</a:t>
            </a:r>
            <a:endParaRPr lang="en-IN" dirty="0"/>
          </a:p>
        </p:txBody>
      </p:sp>
      <p:sp>
        <p:nvSpPr>
          <p:cNvPr id="3" name="Content Placeholder 2"/>
          <p:cNvSpPr>
            <a:spLocks noGrp="1"/>
          </p:cNvSpPr>
          <p:nvPr>
            <p:ph idx="1"/>
          </p:nvPr>
        </p:nvSpPr>
        <p:spPr/>
        <p:txBody>
          <a:bodyPr>
            <a:normAutofit/>
          </a:bodyPr>
          <a:lstStyle/>
          <a:p>
            <a:pPr algn="just"/>
            <a:r>
              <a:rPr lang="en-IN" sz="2500" dirty="0" smtClean="0"/>
              <a:t>With the help of output unit computer results can be provided to the user or it can be stored in storage device permanently for future use. </a:t>
            </a:r>
          </a:p>
          <a:p>
            <a:pPr algn="just"/>
            <a:r>
              <a:rPr lang="en-IN" sz="2500" dirty="0" smtClean="0"/>
              <a:t>Output data from main storage go to output device under the control of CPU output instructions. </a:t>
            </a:r>
          </a:p>
          <a:p>
            <a:pPr algn="just"/>
            <a:r>
              <a:rPr lang="en-IN" sz="2500" dirty="0" smtClean="0"/>
              <a:t>Example of output devices: Printer, Monitor, Plotter, Hard Disk, Floppy Disk etc.</a:t>
            </a:r>
            <a:endParaRPr lang="en-IN" sz="25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 Memory Unit :</a:t>
            </a:r>
            <a:endParaRPr lang="en-IN" dirty="0"/>
          </a:p>
        </p:txBody>
      </p:sp>
      <p:sp>
        <p:nvSpPr>
          <p:cNvPr id="3" name="Content Placeholder 2"/>
          <p:cNvSpPr>
            <a:spLocks noGrp="1"/>
          </p:cNvSpPr>
          <p:nvPr>
            <p:ph idx="1"/>
          </p:nvPr>
        </p:nvSpPr>
        <p:spPr/>
        <p:txBody>
          <a:bodyPr>
            <a:noAutofit/>
          </a:bodyPr>
          <a:lstStyle/>
          <a:p>
            <a:r>
              <a:rPr lang="en-IN" sz="2400" dirty="0" smtClean="0"/>
              <a:t>Memory unit is used to store the data and program. CPU can work with the information stored in memory unit. </a:t>
            </a:r>
          </a:p>
          <a:p>
            <a:r>
              <a:rPr lang="en-IN" sz="2400" dirty="0" smtClean="0"/>
              <a:t>This memory unit is termed as primary memory or main memory module. </a:t>
            </a:r>
          </a:p>
          <a:p>
            <a:r>
              <a:rPr lang="en-IN" sz="2400" dirty="0" smtClean="0"/>
              <a:t>These are basically semi conductor memories. There ate two types of semiconductor memories.</a:t>
            </a:r>
          </a:p>
          <a:p>
            <a:pPr lvl="1"/>
            <a:r>
              <a:rPr lang="en-IN" dirty="0" smtClean="0"/>
              <a:t>Volatile Memory : RAM (Random Access Memory). </a:t>
            </a:r>
          </a:p>
          <a:p>
            <a:pPr lvl="1"/>
            <a:r>
              <a:rPr lang="en-IN" dirty="0" smtClean="0"/>
              <a:t>Non-Volatile Memory : ROM (Read only Memory), PROM (Programmable ROM) EPROM (Erasable PROM), EEPROM (Electrically Erasable PROM)</a:t>
            </a:r>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dirty="0" smtClean="0"/>
              <a:t>Basic Working Principle of a Computer (</a:t>
            </a:r>
            <a:r>
              <a:rPr lang="en-IN" b="1" dirty="0" smtClean="0"/>
              <a:t>TUTORIAL)</a:t>
            </a:r>
            <a:br>
              <a:rPr lang="en-IN" b="1" dirty="0" smtClean="0"/>
            </a:br>
            <a:endParaRPr lang="en-IN" dirty="0"/>
          </a:p>
        </p:txBody>
      </p:sp>
      <p:sp>
        <p:nvSpPr>
          <p:cNvPr id="3" name="Content Placeholder 2"/>
          <p:cNvSpPr>
            <a:spLocks noGrp="1"/>
          </p:cNvSpPr>
          <p:nvPr>
            <p:ph idx="1"/>
          </p:nvPr>
        </p:nvSpPr>
        <p:spPr>
          <a:xfrm>
            <a:off x="1494971" y="1465942"/>
            <a:ext cx="10348686" cy="5036457"/>
          </a:xfrm>
        </p:spPr>
        <p:txBody>
          <a:bodyPr>
            <a:noAutofit/>
          </a:bodyPr>
          <a:lstStyle/>
          <a:p>
            <a:pPr algn="just">
              <a:buNone/>
            </a:pPr>
            <a:r>
              <a:rPr lang="en-IN" sz="2400" b="1" dirty="0" smtClean="0"/>
              <a:t>TUTORIAL</a:t>
            </a:r>
          </a:p>
          <a:p>
            <a:pPr algn="just"/>
            <a:r>
              <a:rPr lang="en-IN" sz="2400" dirty="0" smtClean="0"/>
              <a:t>Consider a hypothetical computer</a:t>
            </a:r>
          </a:p>
          <a:p>
            <a:pPr algn="just"/>
            <a:r>
              <a:rPr lang="en-IN" sz="2400" dirty="0" smtClean="0"/>
              <a:t>In this small computer, we do not consider about Input and Output unit. We will consider only CPU and memory module. </a:t>
            </a:r>
          </a:p>
          <a:p>
            <a:pPr algn="just"/>
            <a:r>
              <a:rPr lang="en-IN" sz="2400" dirty="0" smtClean="0"/>
              <a:t>Assume that somehow we have stored the program and data into main memory. </a:t>
            </a:r>
          </a:p>
          <a:p>
            <a:pPr algn="just"/>
            <a:r>
              <a:rPr lang="en-IN" sz="2400" dirty="0" smtClean="0"/>
              <a:t>Consider the Arithmetic and Logic Unit (ALU) of Central Processing Unit : Consider an ALU which can perform four arithmetic operations and four logical operations. </a:t>
            </a:r>
          </a:p>
          <a:p>
            <a:pPr algn="just"/>
            <a:r>
              <a:rPr lang="en-IN" sz="2400" dirty="0" smtClean="0"/>
              <a:t>We will see how CPU can perform the job depending on the program stored in main memory.</a:t>
            </a:r>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Working Principle of a Computer</a:t>
            </a:r>
            <a:endParaRPr lang="en-IN" dirty="0"/>
          </a:p>
        </p:txBody>
      </p:sp>
      <p:sp>
        <p:nvSpPr>
          <p:cNvPr id="3" name="Content Placeholder 2"/>
          <p:cNvSpPr>
            <a:spLocks noGrp="1"/>
          </p:cNvSpPr>
          <p:nvPr>
            <p:ph idx="1"/>
          </p:nvPr>
        </p:nvSpPr>
        <p:spPr/>
        <p:txBody>
          <a:bodyPr>
            <a:normAutofit/>
          </a:bodyPr>
          <a:lstStyle/>
          <a:p>
            <a:pPr algn="just"/>
            <a:r>
              <a:rPr lang="en-IN" sz="2400" dirty="0" smtClean="0"/>
              <a:t>To distinguish between arithmetic and logical operation, we may use a signal line, </a:t>
            </a:r>
          </a:p>
          <a:p>
            <a:pPr algn="just"/>
            <a:r>
              <a:rPr lang="en-IN" sz="2400" dirty="0" smtClean="0"/>
              <a:t>0 - in that signal, represents an arithmetic operation and </a:t>
            </a:r>
          </a:p>
          <a:p>
            <a:pPr algn="just"/>
            <a:r>
              <a:rPr lang="en-IN" sz="2400" dirty="0" smtClean="0"/>
              <a:t>1 - in that signal, represents a logical operation. In the similar manner, we need another two signal lines to distinguish between four arithmetic operations.</a:t>
            </a:r>
          </a:p>
          <a:p>
            <a:pPr algn="just"/>
            <a:r>
              <a:rPr lang="en-IN" sz="2400" dirty="0" smtClean="0"/>
              <a:t>In the similar manner, we need another two signal lines to distinguish between four arithmetic operations.</a:t>
            </a:r>
          </a:p>
          <a:p>
            <a:pPr algn="just"/>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78970"/>
            <a:ext cx="8911687" cy="885372"/>
          </a:xfrm>
        </p:spPr>
        <p:txBody>
          <a:bodyPr/>
          <a:lstStyle/>
          <a:p>
            <a:r>
              <a:rPr lang="en-IN" dirty="0" smtClean="0"/>
              <a:t>Task of Control Unit</a:t>
            </a:r>
            <a:endParaRPr lang="en-IN" dirty="0"/>
          </a:p>
        </p:txBody>
      </p:sp>
      <p:sp>
        <p:nvSpPr>
          <p:cNvPr id="3" name="Content Placeholder 2"/>
          <p:cNvSpPr>
            <a:spLocks noGrp="1"/>
          </p:cNvSpPr>
          <p:nvPr>
            <p:ph idx="1"/>
          </p:nvPr>
        </p:nvSpPr>
        <p:spPr>
          <a:xfrm>
            <a:off x="1669143" y="1436914"/>
            <a:ext cx="9835469" cy="4474308"/>
          </a:xfrm>
        </p:spPr>
        <p:txBody>
          <a:bodyPr>
            <a:noAutofit/>
          </a:bodyPr>
          <a:lstStyle/>
          <a:p>
            <a:pPr algn="just"/>
            <a:r>
              <a:rPr lang="en-IN" sz="2400" dirty="0" smtClean="0"/>
              <a:t>To generate the appropriate signal at right moment. </a:t>
            </a:r>
          </a:p>
          <a:p>
            <a:pPr algn="just"/>
            <a:r>
              <a:rPr lang="en-IN" sz="2400" dirty="0" smtClean="0"/>
              <a:t>There is an instruction decoder in CPU which decodes this information in such a way that computer can perform the desired task.</a:t>
            </a:r>
          </a:p>
          <a:p>
            <a:pPr algn="just"/>
            <a:r>
              <a:rPr lang="en-IN" sz="2400" dirty="0" smtClean="0"/>
              <a:t>The simple model for the decoder may be considered that there is three input lines to the decoder and correspondingly it generates eight output lines. </a:t>
            </a:r>
          </a:p>
          <a:p>
            <a:pPr algn="just"/>
            <a:r>
              <a:rPr lang="en-IN" sz="2400" dirty="0" smtClean="0"/>
              <a:t>Depending on input combination only one of the output signals will be generated and it is used to indicate the corresponding operation of ALU. </a:t>
            </a:r>
          </a:p>
          <a:p>
            <a:pPr algn="just"/>
            <a:r>
              <a:rPr lang="en-IN" sz="2400" dirty="0" smtClean="0"/>
              <a:t>In our simple model, we use three storage units in CPU, Two -- for storing the operand and one -- for storing the results. These storage units are known as register.</a:t>
            </a:r>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44274"/>
            <a:ext cx="8911687" cy="1280890"/>
          </a:xfrm>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4</a:t>
            </a:fld>
            <a:endParaRPr lang="en-US"/>
          </a:p>
        </p:txBody>
      </p:sp>
      <p:pic>
        <p:nvPicPr>
          <p:cNvPr id="5" name="Picture 10"/>
          <p:cNvPicPr>
            <a:picLocks noChangeAspect="1" noChangeArrowheads="1"/>
          </p:cNvPicPr>
          <p:nvPr/>
        </p:nvPicPr>
        <p:blipFill>
          <a:blip r:embed="rId2"/>
          <a:srcRect t="10648"/>
          <a:stretch>
            <a:fillRect/>
          </a:stretch>
        </p:blipFill>
        <p:spPr bwMode="auto">
          <a:xfrm>
            <a:off x="3305909" y="996077"/>
            <a:ext cx="7793500" cy="5721243"/>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dirty="0" smtClean="0"/>
              <a:t>The different operations and their binary code is as follows: </a:t>
            </a:r>
            <a:endParaRPr lang="en-IN" dirty="0"/>
          </a:p>
        </p:txBody>
      </p:sp>
      <p:sp>
        <p:nvSpPr>
          <p:cNvPr id="3" name="Content Placeholder 2"/>
          <p:cNvSpPr>
            <a:spLocks noGrp="1"/>
          </p:cNvSpPr>
          <p:nvPr>
            <p:ph sz="half" idx="1"/>
          </p:nvPr>
        </p:nvSpPr>
        <p:spPr/>
        <p:txBody>
          <a:bodyPr>
            <a:normAutofit/>
          </a:bodyPr>
          <a:lstStyle/>
          <a:p>
            <a:pPr>
              <a:buNone/>
            </a:pPr>
            <a:r>
              <a:rPr lang="en-IN" sz="2400" dirty="0" smtClean="0"/>
              <a:t>Arithmetic</a:t>
            </a:r>
          </a:p>
          <a:p>
            <a:r>
              <a:rPr lang="en-IN" sz="2400" dirty="0" smtClean="0"/>
              <a:t>000 ADD </a:t>
            </a:r>
          </a:p>
          <a:p>
            <a:r>
              <a:rPr lang="en-IN" sz="2400" dirty="0" smtClean="0"/>
              <a:t>001 SUB </a:t>
            </a:r>
          </a:p>
          <a:p>
            <a:r>
              <a:rPr lang="en-IN" sz="2400" dirty="0" smtClean="0"/>
              <a:t>010 MULT </a:t>
            </a:r>
          </a:p>
          <a:p>
            <a:r>
              <a:rPr lang="en-IN" sz="2400" dirty="0" smtClean="0"/>
              <a:t>011 DIV</a:t>
            </a:r>
            <a:endParaRPr lang="en-IN" sz="2400" dirty="0"/>
          </a:p>
        </p:txBody>
      </p:sp>
      <p:sp>
        <p:nvSpPr>
          <p:cNvPr id="6" name="Content Placeholder 5"/>
          <p:cNvSpPr>
            <a:spLocks noGrp="1"/>
          </p:cNvSpPr>
          <p:nvPr>
            <p:ph sz="half" idx="2"/>
          </p:nvPr>
        </p:nvSpPr>
        <p:spPr/>
        <p:txBody>
          <a:bodyPr>
            <a:normAutofit/>
          </a:bodyPr>
          <a:lstStyle/>
          <a:p>
            <a:pPr>
              <a:buNone/>
            </a:pPr>
            <a:r>
              <a:rPr lang="en-IN" sz="2400" dirty="0" smtClean="0"/>
              <a:t>Logical</a:t>
            </a:r>
          </a:p>
          <a:p>
            <a:r>
              <a:rPr lang="en-IN" sz="2400" dirty="0" smtClean="0"/>
              <a:t>100 OR</a:t>
            </a:r>
          </a:p>
          <a:p>
            <a:r>
              <a:rPr lang="en-IN" sz="2400" dirty="0" smtClean="0"/>
              <a:t>101 AND</a:t>
            </a:r>
          </a:p>
          <a:p>
            <a:r>
              <a:rPr lang="en-IN" sz="2400" dirty="0" smtClean="0"/>
              <a:t>110 NAND</a:t>
            </a:r>
          </a:p>
          <a:p>
            <a:r>
              <a:rPr lang="en-IN" sz="2400" dirty="0" smtClean="0"/>
              <a:t>111 X-OR</a:t>
            </a:r>
          </a:p>
          <a:p>
            <a:endParaRPr lang="en-IN" sz="24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sp>
        <p:nvSpPr>
          <p:cNvPr id="7" name="Content Placeholder 6"/>
          <p:cNvSpPr>
            <a:spLocks noGrp="1"/>
          </p:cNvSpPr>
          <p:nvPr>
            <p:ph idx="1"/>
          </p:nvPr>
        </p:nvSpPr>
        <p:spPr/>
        <p:txBody>
          <a:bodyPr/>
          <a:lstStyle/>
          <a:p>
            <a:endParaRPr lang="en-IN"/>
          </a:p>
        </p:txBody>
      </p:sp>
      <p:sp>
        <p:nvSpPr>
          <p:cNvPr id="5" name="Slide Number Placeholder 4"/>
          <p:cNvSpPr>
            <a:spLocks noGrp="1"/>
          </p:cNvSpPr>
          <p:nvPr>
            <p:ph type="sldNum" sz="quarter" idx="12"/>
          </p:nvPr>
        </p:nvSpPr>
        <p:spPr/>
        <p:txBody>
          <a:bodyPr/>
          <a:lstStyle/>
          <a:p>
            <a:fld id="{6C80EF1A-16CB-4E00-845F-E7892A7E500E}" type="slidenum">
              <a:rPr lang="en-US" smtClean="0"/>
              <a:pPr/>
              <a:t>41</a:t>
            </a:fld>
            <a:endParaRPr lang="en-US"/>
          </a:p>
        </p:txBody>
      </p:sp>
      <p:pic>
        <p:nvPicPr>
          <p:cNvPr id="72706" name="Picture 2" descr="Image result for internal parts of computer"/>
          <p:cNvPicPr>
            <a:picLocks noChangeAspect="1" noChangeArrowheads="1"/>
          </p:cNvPicPr>
          <p:nvPr/>
        </p:nvPicPr>
        <p:blipFill>
          <a:blip r:embed="rId2"/>
          <a:srcRect/>
          <a:stretch>
            <a:fillRect/>
          </a:stretch>
        </p:blipFill>
        <p:spPr bwMode="auto">
          <a:xfrm>
            <a:off x="2768145" y="1564594"/>
            <a:ext cx="7754712" cy="488547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6C80EF1A-16CB-4E00-845F-E7892A7E500E}" type="slidenum">
              <a:rPr lang="en-US" smtClean="0"/>
              <a:pPr/>
              <a:t>42</a:t>
            </a:fld>
            <a:endParaRPr lang="en-US"/>
          </a:p>
        </p:txBody>
      </p:sp>
      <p:pic>
        <p:nvPicPr>
          <p:cNvPr id="73730" name="Picture 2" descr="Image result for internal parts of computer"/>
          <p:cNvPicPr>
            <a:picLocks noChangeAspect="1" noChangeArrowheads="1"/>
          </p:cNvPicPr>
          <p:nvPr/>
        </p:nvPicPr>
        <p:blipFill>
          <a:blip r:embed="rId2"/>
          <a:srcRect/>
          <a:stretch>
            <a:fillRect/>
          </a:stretch>
        </p:blipFill>
        <p:spPr bwMode="auto">
          <a:xfrm>
            <a:off x="2600324" y="200025"/>
            <a:ext cx="8689975" cy="6382787"/>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407833" y="2070100"/>
            <a:ext cx="838200" cy="514350"/>
            <a:chOff x="1964" y="1975"/>
            <a:chExt cx="574" cy="588"/>
          </a:xfrm>
        </p:grpSpPr>
        <p:sp>
          <p:nvSpPr>
            <p:cNvPr id="67694" name="Freeform 3"/>
            <p:cNvSpPr>
              <a:spLocks noEditPoints="1"/>
            </p:cNvSpPr>
            <p:nvPr/>
          </p:nvSpPr>
          <p:spPr bwMode="auto">
            <a:xfrm>
              <a:off x="1964" y="2122"/>
              <a:ext cx="323" cy="441"/>
            </a:xfrm>
            <a:custGeom>
              <a:avLst/>
              <a:gdLst>
                <a:gd name="T0" fmla="*/ 222 w 323"/>
                <a:gd name="T1" fmla="*/ 172 h 441"/>
                <a:gd name="T2" fmla="*/ 97 w 323"/>
                <a:gd name="T3" fmla="*/ 115 h 441"/>
                <a:gd name="T4" fmla="*/ 18 w 323"/>
                <a:gd name="T5" fmla="*/ 208 h 441"/>
                <a:gd name="T6" fmla="*/ 15 w 323"/>
                <a:gd name="T7" fmla="*/ 201 h 441"/>
                <a:gd name="T8" fmla="*/ 0 w 323"/>
                <a:gd name="T9" fmla="*/ 143 h 441"/>
                <a:gd name="T10" fmla="*/ 11 w 323"/>
                <a:gd name="T11" fmla="*/ 93 h 441"/>
                <a:gd name="T12" fmla="*/ 43 w 323"/>
                <a:gd name="T13" fmla="*/ 50 h 441"/>
                <a:gd name="T14" fmla="*/ 104 w 323"/>
                <a:gd name="T15" fmla="*/ 18 h 441"/>
                <a:gd name="T16" fmla="*/ 136 w 323"/>
                <a:gd name="T17" fmla="*/ 4 h 441"/>
                <a:gd name="T18" fmla="*/ 201 w 323"/>
                <a:gd name="T19" fmla="*/ 0 h 441"/>
                <a:gd name="T20" fmla="*/ 251 w 323"/>
                <a:gd name="T21" fmla="*/ 11 h 441"/>
                <a:gd name="T22" fmla="*/ 290 w 323"/>
                <a:gd name="T23" fmla="*/ 40 h 441"/>
                <a:gd name="T24" fmla="*/ 301 w 323"/>
                <a:gd name="T25" fmla="*/ 57 h 441"/>
                <a:gd name="T26" fmla="*/ 319 w 323"/>
                <a:gd name="T27" fmla="*/ 122 h 441"/>
                <a:gd name="T28" fmla="*/ 319 w 323"/>
                <a:gd name="T29" fmla="*/ 172 h 441"/>
                <a:gd name="T30" fmla="*/ 294 w 323"/>
                <a:gd name="T31" fmla="*/ 212 h 441"/>
                <a:gd name="T32" fmla="*/ 244 w 323"/>
                <a:gd name="T33" fmla="*/ 240 h 441"/>
                <a:gd name="T34" fmla="*/ 258 w 323"/>
                <a:gd name="T35" fmla="*/ 283 h 441"/>
                <a:gd name="T36" fmla="*/ 115 w 323"/>
                <a:gd name="T37" fmla="*/ 215 h 441"/>
                <a:gd name="T38" fmla="*/ 176 w 323"/>
                <a:gd name="T39" fmla="*/ 401 h 441"/>
                <a:gd name="T40" fmla="*/ 172 w 323"/>
                <a:gd name="T41" fmla="*/ 384 h 441"/>
                <a:gd name="T42" fmla="*/ 183 w 323"/>
                <a:gd name="T43" fmla="*/ 351 h 441"/>
                <a:gd name="T44" fmla="*/ 201 w 323"/>
                <a:gd name="T45" fmla="*/ 333 h 441"/>
                <a:gd name="T46" fmla="*/ 212 w 323"/>
                <a:gd name="T47" fmla="*/ 326 h 441"/>
                <a:gd name="T48" fmla="*/ 240 w 323"/>
                <a:gd name="T49" fmla="*/ 319 h 441"/>
                <a:gd name="T50" fmla="*/ 269 w 323"/>
                <a:gd name="T51" fmla="*/ 323 h 441"/>
                <a:gd name="T52" fmla="*/ 294 w 323"/>
                <a:gd name="T53" fmla="*/ 330 h 441"/>
                <a:gd name="T54" fmla="*/ 305 w 323"/>
                <a:gd name="T55" fmla="*/ 344 h 441"/>
                <a:gd name="T56" fmla="*/ 312 w 323"/>
                <a:gd name="T57" fmla="*/ 358 h 441"/>
                <a:gd name="T58" fmla="*/ 316 w 323"/>
                <a:gd name="T59" fmla="*/ 387 h 441"/>
                <a:gd name="T60" fmla="*/ 305 w 323"/>
                <a:gd name="T61" fmla="*/ 409 h 441"/>
                <a:gd name="T62" fmla="*/ 287 w 323"/>
                <a:gd name="T63" fmla="*/ 427 h 441"/>
                <a:gd name="T64" fmla="*/ 276 w 323"/>
                <a:gd name="T65" fmla="*/ 434 h 441"/>
                <a:gd name="T66" fmla="*/ 240 w 323"/>
                <a:gd name="T67" fmla="*/ 441 h 441"/>
                <a:gd name="T68" fmla="*/ 212 w 323"/>
                <a:gd name="T69" fmla="*/ 437 h 441"/>
                <a:gd name="T70" fmla="*/ 190 w 323"/>
                <a:gd name="T71" fmla="*/ 423 h 441"/>
                <a:gd name="T72" fmla="*/ 176 w 323"/>
                <a:gd name="T73" fmla="*/ 401 h 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3"/>
                <a:gd name="T112" fmla="*/ 0 h 441"/>
                <a:gd name="T113" fmla="*/ 323 w 323"/>
                <a:gd name="T114" fmla="*/ 441 h 4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3" h="441">
                  <a:moveTo>
                    <a:pt x="115" y="215"/>
                  </a:moveTo>
                  <a:lnTo>
                    <a:pt x="222" y="172"/>
                  </a:lnTo>
                  <a:lnTo>
                    <a:pt x="179" y="79"/>
                  </a:lnTo>
                  <a:lnTo>
                    <a:pt x="97" y="115"/>
                  </a:lnTo>
                  <a:lnTo>
                    <a:pt x="122" y="169"/>
                  </a:lnTo>
                  <a:lnTo>
                    <a:pt x="18" y="208"/>
                  </a:lnTo>
                  <a:lnTo>
                    <a:pt x="15" y="201"/>
                  </a:lnTo>
                  <a:lnTo>
                    <a:pt x="4" y="172"/>
                  </a:lnTo>
                  <a:lnTo>
                    <a:pt x="0" y="143"/>
                  </a:lnTo>
                  <a:lnTo>
                    <a:pt x="4" y="115"/>
                  </a:lnTo>
                  <a:lnTo>
                    <a:pt x="11" y="93"/>
                  </a:lnTo>
                  <a:lnTo>
                    <a:pt x="25" y="68"/>
                  </a:lnTo>
                  <a:lnTo>
                    <a:pt x="43" y="50"/>
                  </a:lnTo>
                  <a:lnTo>
                    <a:pt x="72" y="32"/>
                  </a:lnTo>
                  <a:lnTo>
                    <a:pt x="104" y="18"/>
                  </a:lnTo>
                  <a:lnTo>
                    <a:pt x="136" y="4"/>
                  </a:lnTo>
                  <a:lnTo>
                    <a:pt x="169" y="0"/>
                  </a:lnTo>
                  <a:lnTo>
                    <a:pt x="201" y="0"/>
                  </a:lnTo>
                  <a:lnTo>
                    <a:pt x="230" y="4"/>
                  </a:lnTo>
                  <a:lnTo>
                    <a:pt x="251" y="11"/>
                  </a:lnTo>
                  <a:lnTo>
                    <a:pt x="273" y="22"/>
                  </a:lnTo>
                  <a:lnTo>
                    <a:pt x="290" y="40"/>
                  </a:lnTo>
                  <a:lnTo>
                    <a:pt x="301" y="57"/>
                  </a:lnTo>
                  <a:lnTo>
                    <a:pt x="312" y="90"/>
                  </a:lnTo>
                  <a:lnTo>
                    <a:pt x="319" y="122"/>
                  </a:lnTo>
                  <a:lnTo>
                    <a:pt x="323" y="147"/>
                  </a:lnTo>
                  <a:lnTo>
                    <a:pt x="319" y="172"/>
                  </a:lnTo>
                  <a:lnTo>
                    <a:pt x="308" y="194"/>
                  </a:lnTo>
                  <a:lnTo>
                    <a:pt x="294" y="212"/>
                  </a:lnTo>
                  <a:lnTo>
                    <a:pt x="273" y="226"/>
                  </a:lnTo>
                  <a:lnTo>
                    <a:pt x="244" y="240"/>
                  </a:lnTo>
                  <a:lnTo>
                    <a:pt x="240" y="240"/>
                  </a:lnTo>
                  <a:lnTo>
                    <a:pt x="258" y="283"/>
                  </a:lnTo>
                  <a:lnTo>
                    <a:pt x="161" y="319"/>
                  </a:lnTo>
                  <a:lnTo>
                    <a:pt x="115" y="215"/>
                  </a:lnTo>
                  <a:close/>
                  <a:moveTo>
                    <a:pt x="176" y="401"/>
                  </a:moveTo>
                  <a:lnTo>
                    <a:pt x="176" y="401"/>
                  </a:lnTo>
                  <a:lnTo>
                    <a:pt x="172" y="391"/>
                  </a:lnTo>
                  <a:lnTo>
                    <a:pt x="172" y="384"/>
                  </a:lnTo>
                  <a:lnTo>
                    <a:pt x="176" y="362"/>
                  </a:lnTo>
                  <a:lnTo>
                    <a:pt x="183" y="351"/>
                  </a:lnTo>
                  <a:lnTo>
                    <a:pt x="190" y="341"/>
                  </a:lnTo>
                  <a:lnTo>
                    <a:pt x="201" y="333"/>
                  </a:lnTo>
                  <a:lnTo>
                    <a:pt x="212" y="326"/>
                  </a:lnTo>
                  <a:lnTo>
                    <a:pt x="226" y="323"/>
                  </a:lnTo>
                  <a:lnTo>
                    <a:pt x="240" y="319"/>
                  </a:lnTo>
                  <a:lnTo>
                    <a:pt x="258" y="319"/>
                  </a:lnTo>
                  <a:lnTo>
                    <a:pt x="269" y="323"/>
                  </a:lnTo>
                  <a:lnTo>
                    <a:pt x="283" y="326"/>
                  </a:lnTo>
                  <a:lnTo>
                    <a:pt x="294" y="330"/>
                  </a:lnTo>
                  <a:lnTo>
                    <a:pt x="301" y="337"/>
                  </a:lnTo>
                  <a:lnTo>
                    <a:pt x="305" y="344"/>
                  </a:lnTo>
                  <a:lnTo>
                    <a:pt x="312" y="358"/>
                  </a:lnTo>
                  <a:lnTo>
                    <a:pt x="316" y="373"/>
                  </a:lnTo>
                  <a:lnTo>
                    <a:pt x="316" y="387"/>
                  </a:lnTo>
                  <a:lnTo>
                    <a:pt x="312" y="398"/>
                  </a:lnTo>
                  <a:lnTo>
                    <a:pt x="305" y="409"/>
                  </a:lnTo>
                  <a:lnTo>
                    <a:pt x="298" y="419"/>
                  </a:lnTo>
                  <a:lnTo>
                    <a:pt x="287" y="427"/>
                  </a:lnTo>
                  <a:lnTo>
                    <a:pt x="276" y="434"/>
                  </a:lnTo>
                  <a:lnTo>
                    <a:pt x="258" y="437"/>
                  </a:lnTo>
                  <a:lnTo>
                    <a:pt x="240" y="441"/>
                  </a:lnTo>
                  <a:lnTo>
                    <a:pt x="226" y="441"/>
                  </a:lnTo>
                  <a:lnTo>
                    <a:pt x="212" y="437"/>
                  </a:lnTo>
                  <a:lnTo>
                    <a:pt x="201" y="430"/>
                  </a:lnTo>
                  <a:lnTo>
                    <a:pt x="190" y="423"/>
                  </a:lnTo>
                  <a:lnTo>
                    <a:pt x="183" y="412"/>
                  </a:lnTo>
                  <a:lnTo>
                    <a:pt x="176" y="401"/>
                  </a:lnTo>
                  <a:close/>
                </a:path>
              </a:pathLst>
            </a:custGeom>
            <a:solidFill>
              <a:srgbClr val="2EB0CF"/>
            </a:solidFill>
            <a:ln w="9525">
              <a:noFill/>
              <a:round/>
              <a:headEnd/>
              <a:tailEnd/>
            </a:ln>
          </p:spPr>
          <p:txBody>
            <a:bodyPr/>
            <a:lstStyle/>
            <a:p>
              <a:endParaRPr lang="en-IN"/>
            </a:p>
          </p:txBody>
        </p:sp>
        <p:sp>
          <p:nvSpPr>
            <p:cNvPr id="67695" name="Freeform 4"/>
            <p:cNvSpPr>
              <a:spLocks noEditPoints="1"/>
            </p:cNvSpPr>
            <p:nvPr/>
          </p:nvSpPr>
          <p:spPr bwMode="auto">
            <a:xfrm>
              <a:off x="2323" y="1975"/>
              <a:ext cx="215" cy="301"/>
            </a:xfrm>
            <a:custGeom>
              <a:avLst/>
              <a:gdLst>
                <a:gd name="T0" fmla="*/ 53 w 215"/>
                <a:gd name="T1" fmla="*/ 122 h 301"/>
                <a:gd name="T2" fmla="*/ 132 w 215"/>
                <a:gd name="T3" fmla="*/ 133 h 301"/>
                <a:gd name="T4" fmla="*/ 136 w 215"/>
                <a:gd name="T5" fmla="*/ 65 h 301"/>
                <a:gd name="T6" fmla="*/ 75 w 215"/>
                <a:gd name="T7" fmla="*/ 58 h 301"/>
                <a:gd name="T8" fmla="*/ 75 w 215"/>
                <a:gd name="T9" fmla="*/ 97 h 301"/>
                <a:gd name="T10" fmla="*/ 0 w 215"/>
                <a:gd name="T11" fmla="*/ 90 h 301"/>
                <a:gd name="T12" fmla="*/ 0 w 215"/>
                <a:gd name="T13" fmla="*/ 83 h 301"/>
                <a:gd name="T14" fmla="*/ 0 w 215"/>
                <a:gd name="T15" fmla="*/ 83 h 301"/>
                <a:gd name="T16" fmla="*/ 3 w 215"/>
                <a:gd name="T17" fmla="*/ 61 h 301"/>
                <a:gd name="T18" fmla="*/ 10 w 215"/>
                <a:gd name="T19" fmla="*/ 43 h 301"/>
                <a:gd name="T20" fmla="*/ 21 w 215"/>
                <a:gd name="T21" fmla="*/ 29 h 301"/>
                <a:gd name="T22" fmla="*/ 32 w 215"/>
                <a:gd name="T23" fmla="*/ 18 h 301"/>
                <a:gd name="T24" fmla="*/ 50 w 215"/>
                <a:gd name="T25" fmla="*/ 7 h 301"/>
                <a:gd name="T26" fmla="*/ 68 w 215"/>
                <a:gd name="T27" fmla="*/ 4 h 301"/>
                <a:gd name="T28" fmla="*/ 89 w 215"/>
                <a:gd name="T29" fmla="*/ 0 h 301"/>
                <a:gd name="T30" fmla="*/ 111 w 215"/>
                <a:gd name="T31" fmla="*/ 4 h 301"/>
                <a:gd name="T32" fmla="*/ 111 w 215"/>
                <a:gd name="T33" fmla="*/ 4 h 301"/>
                <a:gd name="T34" fmla="*/ 136 w 215"/>
                <a:gd name="T35" fmla="*/ 7 h 301"/>
                <a:gd name="T36" fmla="*/ 157 w 215"/>
                <a:gd name="T37" fmla="*/ 15 h 301"/>
                <a:gd name="T38" fmla="*/ 175 w 215"/>
                <a:gd name="T39" fmla="*/ 25 h 301"/>
                <a:gd name="T40" fmla="*/ 190 w 215"/>
                <a:gd name="T41" fmla="*/ 36 h 301"/>
                <a:gd name="T42" fmla="*/ 200 w 215"/>
                <a:gd name="T43" fmla="*/ 47 h 301"/>
                <a:gd name="T44" fmla="*/ 207 w 215"/>
                <a:gd name="T45" fmla="*/ 61 h 301"/>
                <a:gd name="T46" fmla="*/ 215 w 215"/>
                <a:gd name="T47" fmla="*/ 75 h 301"/>
                <a:gd name="T48" fmla="*/ 215 w 215"/>
                <a:gd name="T49" fmla="*/ 90 h 301"/>
                <a:gd name="T50" fmla="*/ 215 w 215"/>
                <a:gd name="T51" fmla="*/ 90 h 301"/>
                <a:gd name="T52" fmla="*/ 211 w 215"/>
                <a:gd name="T53" fmla="*/ 115 h 301"/>
                <a:gd name="T54" fmla="*/ 204 w 215"/>
                <a:gd name="T55" fmla="*/ 133 h 301"/>
                <a:gd name="T56" fmla="*/ 197 w 215"/>
                <a:gd name="T57" fmla="*/ 151 h 301"/>
                <a:gd name="T58" fmla="*/ 190 w 215"/>
                <a:gd name="T59" fmla="*/ 161 h 301"/>
                <a:gd name="T60" fmla="*/ 175 w 215"/>
                <a:gd name="T61" fmla="*/ 172 h 301"/>
                <a:gd name="T62" fmla="*/ 161 w 215"/>
                <a:gd name="T63" fmla="*/ 176 h 301"/>
                <a:gd name="T64" fmla="*/ 143 w 215"/>
                <a:gd name="T65" fmla="*/ 179 h 301"/>
                <a:gd name="T66" fmla="*/ 121 w 215"/>
                <a:gd name="T67" fmla="*/ 179 h 301"/>
                <a:gd name="T68" fmla="*/ 118 w 215"/>
                <a:gd name="T69" fmla="*/ 179 h 301"/>
                <a:gd name="T70" fmla="*/ 118 w 215"/>
                <a:gd name="T71" fmla="*/ 208 h 301"/>
                <a:gd name="T72" fmla="*/ 46 w 215"/>
                <a:gd name="T73" fmla="*/ 201 h 301"/>
                <a:gd name="T74" fmla="*/ 53 w 215"/>
                <a:gd name="T75" fmla="*/ 122 h 301"/>
                <a:gd name="T76" fmla="*/ 28 w 215"/>
                <a:gd name="T77" fmla="*/ 251 h 301"/>
                <a:gd name="T78" fmla="*/ 28 w 215"/>
                <a:gd name="T79" fmla="*/ 251 h 301"/>
                <a:gd name="T80" fmla="*/ 35 w 215"/>
                <a:gd name="T81" fmla="*/ 240 h 301"/>
                <a:gd name="T82" fmla="*/ 43 w 215"/>
                <a:gd name="T83" fmla="*/ 230 h 301"/>
                <a:gd name="T84" fmla="*/ 57 w 215"/>
                <a:gd name="T85" fmla="*/ 222 h 301"/>
                <a:gd name="T86" fmla="*/ 75 w 215"/>
                <a:gd name="T87" fmla="*/ 219 h 301"/>
                <a:gd name="T88" fmla="*/ 75 w 215"/>
                <a:gd name="T89" fmla="*/ 219 h 301"/>
                <a:gd name="T90" fmla="*/ 96 w 215"/>
                <a:gd name="T91" fmla="*/ 226 h 301"/>
                <a:gd name="T92" fmla="*/ 111 w 215"/>
                <a:gd name="T93" fmla="*/ 237 h 301"/>
                <a:gd name="T94" fmla="*/ 121 w 215"/>
                <a:gd name="T95" fmla="*/ 247 h 301"/>
                <a:gd name="T96" fmla="*/ 125 w 215"/>
                <a:gd name="T97" fmla="*/ 262 h 301"/>
                <a:gd name="T98" fmla="*/ 125 w 215"/>
                <a:gd name="T99" fmla="*/ 262 h 301"/>
                <a:gd name="T100" fmla="*/ 121 w 215"/>
                <a:gd name="T101" fmla="*/ 280 h 301"/>
                <a:gd name="T102" fmla="*/ 111 w 215"/>
                <a:gd name="T103" fmla="*/ 294 h 301"/>
                <a:gd name="T104" fmla="*/ 96 w 215"/>
                <a:gd name="T105" fmla="*/ 301 h 301"/>
                <a:gd name="T106" fmla="*/ 78 w 215"/>
                <a:gd name="T107" fmla="*/ 301 h 301"/>
                <a:gd name="T108" fmla="*/ 78 w 215"/>
                <a:gd name="T109" fmla="*/ 301 h 301"/>
                <a:gd name="T110" fmla="*/ 57 w 215"/>
                <a:gd name="T111" fmla="*/ 298 h 301"/>
                <a:gd name="T112" fmla="*/ 39 w 215"/>
                <a:gd name="T113" fmla="*/ 283 h 301"/>
                <a:gd name="T114" fmla="*/ 32 w 215"/>
                <a:gd name="T115" fmla="*/ 269 h 301"/>
                <a:gd name="T116" fmla="*/ 28 w 215"/>
                <a:gd name="T117" fmla="*/ 251 h 301"/>
                <a:gd name="T118" fmla="*/ 28 w 215"/>
                <a:gd name="T119" fmla="*/ 251 h 3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
                <a:gd name="T181" fmla="*/ 0 h 301"/>
                <a:gd name="T182" fmla="*/ 215 w 215"/>
                <a:gd name="T183" fmla="*/ 301 h 3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 h="301">
                  <a:moveTo>
                    <a:pt x="53" y="122"/>
                  </a:moveTo>
                  <a:lnTo>
                    <a:pt x="132" y="133"/>
                  </a:lnTo>
                  <a:lnTo>
                    <a:pt x="136" y="65"/>
                  </a:lnTo>
                  <a:lnTo>
                    <a:pt x="75" y="58"/>
                  </a:lnTo>
                  <a:lnTo>
                    <a:pt x="75" y="97"/>
                  </a:lnTo>
                  <a:lnTo>
                    <a:pt x="0" y="90"/>
                  </a:lnTo>
                  <a:lnTo>
                    <a:pt x="0" y="83"/>
                  </a:lnTo>
                  <a:lnTo>
                    <a:pt x="3" y="61"/>
                  </a:lnTo>
                  <a:lnTo>
                    <a:pt x="10" y="43"/>
                  </a:lnTo>
                  <a:lnTo>
                    <a:pt x="21" y="29"/>
                  </a:lnTo>
                  <a:lnTo>
                    <a:pt x="32" y="18"/>
                  </a:lnTo>
                  <a:lnTo>
                    <a:pt x="50" y="7"/>
                  </a:lnTo>
                  <a:lnTo>
                    <a:pt x="68" y="4"/>
                  </a:lnTo>
                  <a:lnTo>
                    <a:pt x="89" y="0"/>
                  </a:lnTo>
                  <a:lnTo>
                    <a:pt x="111" y="4"/>
                  </a:lnTo>
                  <a:lnTo>
                    <a:pt x="136" y="7"/>
                  </a:lnTo>
                  <a:lnTo>
                    <a:pt x="157" y="15"/>
                  </a:lnTo>
                  <a:lnTo>
                    <a:pt x="175" y="25"/>
                  </a:lnTo>
                  <a:lnTo>
                    <a:pt x="190" y="36"/>
                  </a:lnTo>
                  <a:lnTo>
                    <a:pt x="200" y="47"/>
                  </a:lnTo>
                  <a:lnTo>
                    <a:pt x="207" y="61"/>
                  </a:lnTo>
                  <a:lnTo>
                    <a:pt x="215" y="75"/>
                  </a:lnTo>
                  <a:lnTo>
                    <a:pt x="215" y="90"/>
                  </a:lnTo>
                  <a:lnTo>
                    <a:pt x="211" y="115"/>
                  </a:lnTo>
                  <a:lnTo>
                    <a:pt x="204" y="133"/>
                  </a:lnTo>
                  <a:lnTo>
                    <a:pt x="197" y="151"/>
                  </a:lnTo>
                  <a:lnTo>
                    <a:pt x="190" y="161"/>
                  </a:lnTo>
                  <a:lnTo>
                    <a:pt x="175" y="172"/>
                  </a:lnTo>
                  <a:lnTo>
                    <a:pt x="161" y="176"/>
                  </a:lnTo>
                  <a:lnTo>
                    <a:pt x="143" y="179"/>
                  </a:lnTo>
                  <a:lnTo>
                    <a:pt x="121" y="179"/>
                  </a:lnTo>
                  <a:lnTo>
                    <a:pt x="118" y="179"/>
                  </a:lnTo>
                  <a:lnTo>
                    <a:pt x="118" y="208"/>
                  </a:lnTo>
                  <a:lnTo>
                    <a:pt x="46" y="201"/>
                  </a:lnTo>
                  <a:lnTo>
                    <a:pt x="53" y="122"/>
                  </a:lnTo>
                  <a:close/>
                  <a:moveTo>
                    <a:pt x="28" y="251"/>
                  </a:moveTo>
                  <a:lnTo>
                    <a:pt x="28" y="251"/>
                  </a:lnTo>
                  <a:lnTo>
                    <a:pt x="35" y="240"/>
                  </a:lnTo>
                  <a:lnTo>
                    <a:pt x="43" y="230"/>
                  </a:lnTo>
                  <a:lnTo>
                    <a:pt x="57" y="222"/>
                  </a:lnTo>
                  <a:lnTo>
                    <a:pt x="75" y="219"/>
                  </a:lnTo>
                  <a:lnTo>
                    <a:pt x="96" y="226"/>
                  </a:lnTo>
                  <a:lnTo>
                    <a:pt x="111" y="237"/>
                  </a:lnTo>
                  <a:lnTo>
                    <a:pt x="121" y="247"/>
                  </a:lnTo>
                  <a:lnTo>
                    <a:pt x="125" y="262"/>
                  </a:lnTo>
                  <a:lnTo>
                    <a:pt x="121" y="280"/>
                  </a:lnTo>
                  <a:lnTo>
                    <a:pt x="111" y="294"/>
                  </a:lnTo>
                  <a:lnTo>
                    <a:pt x="96" y="301"/>
                  </a:lnTo>
                  <a:lnTo>
                    <a:pt x="78" y="301"/>
                  </a:lnTo>
                  <a:lnTo>
                    <a:pt x="57" y="298"/>
                  </a:lnTo>
                  <a:lnTo>
                    <a:pt x="39" y="283"/>
                  </a:lnTo>
                  <a:lnTo>
                    <a:pt x="32" y="269"/>
                  </a:lnTo>
                  <a:lnTo>
                    <a:pt x="28" y="251"/>
                  </a:lnTo>
                  <a:close/>
                </a:path>
              </a:pathLst>
            </a:custGeom>
            <a:solidFill>
              <a:srgbClr val="2EB0CF"/>
            </a:solidFill>
            <a:ln w="9525">
              <a:noFill/>
              <a:round/>
              <a:headEnd/>
              <a:tailEnd/>
            </a:ln>
          </p:spPr>
          <p:txBody>
            <a:bodyPr/>
            <a:lstStyle/>
            <a:p>
              <a:endParaRPr lang="en-IN"/>
            </a:p>
          </p:txBody>
        </p:sp>
      </p:grpSp>
      <p:sp>
        <p:nvSpPr>
          <p:cNvPr id="67587" name="AutoShape 5"/>
          <p:cNvSpPr>
            <a:spLocks noChangeAspect="1" noChangeArrowheads="1" noTextEdit="1"/>
          </p:cNvSpPr>
          <p:nvPr/>
        </p:nvSpPr>
        <p:spPr bwMode="auto">
          <a:xfrm>
            <a:off x="4737101" y="3182938"/>
            <a:ext cx="2679700" cy="2260600"/>
          </a:xfrm>
          <a:prstGeom prst="rect">
            <a:avLst/>
          </a:prstGeom>
          <a:noFill/>
          <a:ln w="9525">
            <a:noFill/>
            <a:miter lim="800000"/>
            <a:headEnd/>
            <a:tailEnd/>
          </a:ln>
        </p:spPr>
        <p:txBody>
          <a:bodyPr/>
          <a:lstStyle/>
          <a:p>
            <a:endParaRPr lang="en-IN"/>
          </a:p>
        </p:txBody>
      </p:sp>
      <p:sp>
        <p:nvSpPr>
          <p:cNvPr id="67588" name="Freeform 6"/>
          <p:cNvSpPr>
            <a:spLocks/>
          </p:cNvSpPr>
          <p:nvPr/>
        </p:nvSpPr>
        <p:spPr bwMode="auto">
          <a:xfrm>
            <a:off x="3581400" y="2387600"/>
            <a:ext cx="5266267" cy="3321050"/>
          </a:xfrm>
          <a:custGeom>
            <a:avLst/>
            <a:gdLst>
              <a:gd name="T0" fmla="*/ 2147483646 w 1426"/>
              <a:gd name="T1" fmla="*/ 0 h 1501"/>
              <a:gd name="T2" fmla="*/ 2147483646 w 1426"/>
              <a:gd name="T3" fmla="*/ 2147483646 h 1501"/>
              <a:gd name="T4" fmla="*/ 2147483646 w 1426"/>
              <a:gd name="T5" fmla="*/ 2147483646 h 1501"/>
              <a:gd name="T6" fmla="*/ 2147483646 w 1426"/>
              <a:gd name="T7" fmla="*/ 2147483646 h 1501"/>
              <a:gd name="T8" fmla="*/ 2147483646 w 1426"/>
              <a:gd name="T9" fmla="*/ 2147483646 h 1501"/>
              <a:gd name="T10" fmla="*/ 2147483646 w 1426"/>
              <a:gd name="T11" fmla="*/ 2147483646 h 1501"/>
              <a:gd name="T12" fmla="*/ 2147483646 w 1426"/>
              <a:gd name="T13" fmla="*/ 2147483646 h 1501"/>
              <a:gd name="T14" fmla="*/ 2147483646 w 1426"/>
              <a:gd name="T15" fmla="*/ 2147483646 h 1501"/>
              <a:gd name="T16" fmla="*/ 2147483646 w 1426"/>
              <a:gd name="T17" fmla="*/ 2147483646 h 1501"/>
              <a:gd name="T18" fmla="*/ 2147483646 w 1426"/>
              <a:gd name="T19" fmla="*/ 2147483646 h 1501"/>
              <a:gd name="T20" fmla="*/ 2147483646 w 1426"/>
              <a:gd name="T21" fmla="*/ 2147483646 h 1501"/>
              <a:gd name="T22" fmla="*/ 2147483646 w 1426"/>
              <a:gd name="T23" fmla="*/ 2147483646 h 1501"/>
              <a:gd name="T24" fmla="*/ 2147483646 w 1426"/>
              <a:gd name="T25" fmla="*/ 2147483646 h 1501"/>
              <a:gd name="T26" fmla="*/ 2147483646 w 1426"/>
              <a:gd name="T27" fmla="*/ 2147483646 h 1501"/>
              <a:gd name="T28" fmla="*/ 2147483646 w 1426"/>
              <a:gd name="T29" fmla="*/ 2147483646 h 1501"/>
              <a:gd name="T30" fmla="*/ 2147483646 w 1426"/>
              <a:gd name="T31" fmla="*/ 2147483646 h 1501"/>
              <a:gd name="T32" fmla="*/ 2147483646 w 1426"/>
              <a:gd name="T33" fmla="*/ 2147483646 h 1501"/>
              <a:gd name="T34" fmla="*/ 2147483646 w 1426"/>
              <a:gd name="T35" fmla="*/ 2147483646 h 1501"/>
              <a:gd name="T36" fmla="*/ 2147483646 w 1426"/>
              <a:gd name="T37" fmla="*/ 2147483646 h 1501"/>
              <a:gd name="T38" fmla="*/ 2147483646 w 1426"/>
              <a:gd name="T39" fmla="*/ 2147483646 h 1501"/>
              <a:gd name="T40" fmla="*/ 2147483646 w 1426"/>
              <a:gd name="T41" fmla="*/ 2147483646 h 1501"/>
              <a:gd name="T42" fmla="*/ 2147483646 w 1426"/>
              <a:gd name="T43" fmla="*/ 2147483646 h 1501"/>
              <a:gd name="T44" fmla="*/ 2147483646 w 1426"/>
              <a:gd name="T45" fmla="*/ 2147483646 h 1501"/>
              <a:gd name="T46" fmla="*/ 2147483646 w 1426"/>
              <a:gd name="T47" fmla="*/ 2147483646 h 1501"/>
              <a:gd name="T48" fmla="*/ 2147483646 w 1426"/>
              <a:gd name="T49" fmla="*/ 2147483646 h 1501"/>
              <a:gd name="T50" fmla="*/ 0 w 1426"/>
              <a:gd name="T51" fmla="*/ 2147483646 h 1501"/>
              <a:gd name="T52" fmla="*/ 2147483646 w 1426"/>
              <a:gd name="T53" fmla="*/ 2147483646 h 1501"/>
              <a:gd name="T54" fmla="*/ 2147483646 w 1426"/>
              <a:gd name="T55" fmla="*/ 2147483646 h 1501"/>
              <a:gd name="T56" fmla="*/ 2147483646 w 1426"/>
              <a:gd name="T57" fmla="*/ 2147483646 h 1501"/>
              <a:gd name="T58" fmla="*/ 2147483646 w 1426"/>
              <a:gd name="T59" fmla="*/ 2147483646 h 1501"/>
              <a:gd name="T60" fmla="*/ 2147483646 w 1426"/>
              <a:gd name="T61" fmla="*/ 2147483646 h 1501"/>
              <a:gd name="T62" fmla="*/ 2147483646 w 1426"/>
              <a:gd name="T63" fmla="*/ 2147483646 h 1501"/>
              <a:gd name="T64" fmla="*/ 2147483646 w 1426"/>
              <a:gd name="T65" fmla="*/ 2147483646 h 1501"/>
              <a:gd name="T66" fmla="*/ 2147483646 w 1426"/>
              <a:gd name="T67" fmla="*/ 2147483646 h 1501"/>
              <a:gd name="T68" fmla="*/ 2147483646 w 1426"/>
              <a:gd name="T69" fmla="*/ 0 h 1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26"/>
              <a:gd name="T106" fmla="*/ 0 h 1501"/>
              <a:gd name="T107" fmla="*/ 1426 w 1426"/>
              <a:gd name="T108" fmla="*/ 1501 h 1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26" h="1501">
                <a:moveTo>
                  <a:pt x="713" y="0"/>
                </a:moveTo>
                <a:lnTo>
                  <a:pt x="713" y="0"/>
                </a:lnTo>
                <a:lnTo>
                  <a:pt x="785" y="3"/>
                </a:lnTo>
                <a:lnTo>
                  <a:pt x="857" y="14"/>
                </a:lnTo>
                <a:lnTo>
                  <a:pt x="925" y="32"/>
                </a:lnTo>
                <a:lnTo>
                  <a:pt x="989" y="57"/>
                </a:lnTo>
                <a:lnTo>
                  <a:pt x="1050" y="89"/>
                </a:lnTo>
                <a:lnTo>
                  <a:pt x="1111" y="129"/>
                </a:lnTo>
                <a:lnTo>
                  <a:pt x="1165" y="172"/>
                </a:lnTo>
                <a:lnTo>
                  <a:pt x="1215" y="218"/>
                </a:lnTo>
                <a:lnTo>
                  <a:pt x="1262" y="272"/>
                </a:lnTo>
                <a:lnTo>
                  <a:pt x="1305" y="329"/>
                </a:lnTo>
                <a:lnTo>
                  <a:pt x="1337" y="394"/>
                </a:lnTo>
                <a:lnTo>
                  <a:pt x="1369" y="458"/>
                </a:lnTo>
                <a:lnTo>
                  <a:pt x="1394" y="527"/>
                </a:lnTo>
                <a:lnTo>
                  <a:pt x="1409" y="598"/>
                </a:lnTo>
                <a:lnTo>
                  <a:pt x="1419" y="673"/>
                </a:lnTo>
                <a:lnTo>
                  <a:pt x="1426" y="752"/>
                </a:lnTo>
                <a:lnTo>
                  <a:pt x="1419" y="828"/>
                </a:lnTo>
                <a:lnTo>
                  <a:pt x="1409" y="903"/>
                </a:lnTo>
                <a:lnTo>
                  <a:pt x="1394" y="974"/>
                </a:lnTo>
                <a:lnTo>
                  <a:pt x="1369" y="1043"/>
                </a:lnTo>
                <a:lnTo>
                  <a:pt x="1337" y="1107"/>
                </a:lnTo>
                <a:lnTo>
                  <a:pt x="1305" y="1172"/>
                </a:lnTo>
                <a:lnTo>
                  <a:pt x="1262" y="1229"/>
                </a:lnTo>
                <a:lnTo>
                  <a:pt x="1215" y="1283"/>
                </a:lnTo>
                <a:lnTo>
                  <a:pt x="1165" y="1329"/>
                </a:lnTo>
                <a:lnTo>
                  <a:pt x="1111" y="1372"/>
                </a:lnTo>
                <a:lnTo>
                  <a:pt x="1050" y="1412"/>
                </a:lnTo>
                <a:lnTo>
                  <a:pt x="989" y="1444"/>
                </a:lnTo>
                <a:lnTo>
                  <a:pt x="925" y="1469"/>
                </a:lnTo>
                <a:lnTo>
                  <a:pt x="857" y="1487"/>
                </a:lnTo>
                <a:lnTo>
                  <a:pt x="785" y="1498"/>
                </a:lnTo>
                <a:lnTo>
                  <a:pt x="713" y="1501"/>
                </a:lnTo>
                <a:lnTo>
                  <a:pt x="642" y="1498"/>
                </a:lnTo>
                <a:lnTo>
                  <a:pt x="570" y="1487"/>
                </a:lnTo>
                <a:lnTo>
                  <a:pt x="502" y="1469"/>
                </a:lnTo>
                <a:lnTo>
                  <a:pt x="437" y="1444"/>
                </a:lnTo>
                <a:lnTo>
                  <a:pt x="373" y="1412"/>
                </a:lnTo>
                <a:lnTo>
                  <a:pt x="315" y="1372"/>
                </a:lnTo>
                <a:lnTo>
                  <a:pt x="262" y="1329"/>
                </a:lnTo>
                <a:lnTo>
                  <a:pt x="212" y="1283"/>
                </a:lnTo>
                <a:lnTo>
                  <a:pt x="165" y="1229"/>
                </a:lnTo>
                <a:lnTo>
                  <a:pt x="122" y="1172"/>
                </a:lnTo>
                <a:lnTo>
                  <a:pt x="86" y="1107"/>
                </a:lnTo>
                <a:lnTo>
                  <a:pt x="57" y="1043"/>
                </a:lnTo>
                <a:lnTo>
                  <a:pt x="32" y="974"/>
                </a:lnTo>
                <a:lnTo>
                  <a:pt x="14" y="903"/>
                </a:lnTo>
                <a:lnTo>
                  <a:pt x="4" y="828"/>
                </a:lnTo>
                <a:lnTo>
                  <a:pt x="0" y="752"/>
                </a:lnTo>
                <a:lnTo>
                  <a:pt x="4" y="673"/>
                </a:lnTo>
                <a:lnTo>
                  <a:pt x="14" y="598"/>
                </a:lnTo>
                <a:lnTo>
                  <a:pt x="32" y="527"/>
                </a:lnTo>
                <a:lnTo>
                  <a:pt x="57" y="458"/>
                </a:lnTo>
                <a:lnTo>
                  <a:pt x="86" y="394"/>
                </a:lnTo>
                <a:lnTo>
                  <a:pt x="122" y="329"/>
                </a:lnTo>
                <a:lnTo>
                  <a:pt x="165" y="272"/>
                </a:lnTo>
                <a:lnTo>
                  <a:pt x="212" y="218"/>
                </a:lnTo>
                <a:lnTo>
                  <a:pt x="262" y="172"/>
                </a:lnTo>
                <a:lnTo>
                  <a:pt x="315" y="129"/>
                </a:lnTo>
                <a:lnTo>
                  <a:pt x="373" y="89"/>
                </a:lnTo>
                <a:lnTo>
                  <a:pt x="437" y="57"/>
                </a:lnTo>
                <a:lnTo>
                  <a:pt x="502" y="32"/>
                </a:lnTo>
                <a:lnTo>
                  <a:pt x="570" y="14"/>
                </a:lnTo>
                <a:lnTo>
                  <a:pt x="642" y="3"/>
                </a:lnTo>
                <a:lnTo>
                  <a:pt x="713" y="0"/>
                </a:lnTo>
                <a:close/>
              </a:path>
            </a:pathLst>
          </a:custGeom>
          <a:solidFill>
            <a:srgbClr val="FFFF00"/>
          </a:solidFill>
          <a:ln w="9525">
            <a:noFill/>
            <a:round/>
            <a:headEnd/>
            <a:tailEnd/>
          </a:ln>
        </p:spPr>
        <p:txBody>
          <a:bodyPr/>
          <a:lstStyle/>
          <a:p>
            <a:endParaRPr lang="en-IN"/>
          </a:p>
        </p:txBody>
      </p:sp>
      <p:sp>
        <p:nvSpPr>
          <p:cNvPr id="67589" name="Freeform 7"/>
          <p:cNvSpPr>
            <a:spLocks/>
          </p:cNvSpPr>
          <p:nvPr/>
        </p:nvSpPr>
        <p:spPr bwMode="auto">
          <a:xfrm>
            <a:off x="3566584" y="2371725"/>
            <a:ext cx="5281083" cy="3346450"/>
          </a:xfrm>
          <a:custGeom>
            <a:avLst/>
            <a:gdLst>
              <a:gd name="T0" fmla="*/ 2147483646 w 1430"/>
              <a:gd name="T1" fmla="*/ 0 h 1512"/>
              <a:gd name="T2" fmla="*/ 2147483646 w 1430"/>
              <a:gd name="T3" fmla="*/ 2147483646 h 1512"/>
              <a:gd name="T4" fmla="*/ 2147483646 w 1430"/>
              <a:gd name="T5" fmla="*/ 2147483646 h 1512"/>
              <a:gd name="T6" fmla="*/ 2147483646 w 1430"/>
              <a:gd name="T7" fmla="*/ 2147483646 h 1512"/>
              <a:gd name="T8" fmla="*/ 2147483646 w 1430"/>
              <a:gd name="T9" fmla="*/ 2147483646 h 1512"/>
              <a:gd name="T10" fmla="*/ 2147483646 w 1430"/>
              <a:gd name="T11" fmla="*/ 2147483646 h 1512"/>
              <a:gd name="T12" fmla="*/ 2147483646 w 1430"/>
              <a:gd name="T13" fmla="*/ 2147483646 h 1512"/>
              <a:gd name="T14" fmla="*/ 2147483646 w 1430"/>
              <a:gd name="T15" fmla="*/ 2147483646 h 1512"/>
              <a:gd name="T16" fmla="*/ 2147483646 w 1430"/>
              <a:gd name="T17" fmla="*/ 2147483646 h 1512"/>
              <a:gd name="T18" fmla="*/ 2147483646 w 1430"/>
              <a:gd name="T19" fmla="*/ 2147483646 h 1512"/>
              <a:gd name="T20" fmla="*/ 2147483646 w 1430"/>
              <a:gd name="T21" fmla="*/ 2147483646 h 1512"/>
              <a:gd name="T22" fmla="*/ 2147483646 w 1430"/>
              <a:gd name="T23" fmla="*/ 2147483646 h 1512"/>
              <a:gd name="T24" fmla="*/ 2147483646 w 1430"/>
              <a:gd name="T25" fmla="*/ 2147483646 h 1512"/>
              <a:gd name="T26" fmla="*/ 2147483646 w 1430"/>
              <a:gd name="T27" fmla="*/ 2147483646 h 1512"/>
              <a:gd name="T28" fmla="*/ 2147483646 w 1430"/>
              <a:gd name="T29" fmla="*/ 2147483646 h 1512"/>
              <a:gd name="T30" fmla="*/ 2147483646 w 1430"/>
              <a:gd name="T31" fmla="*/ 2147483646 h 1512"/>
              <a:gd name="T32" fmla="*/ 2147483646 w 1430"/>
              <a:gd name="T33" fmla="*/ 2147483646 h 1512"/>
              <a:gd name="T34" fmla="*/ 2147483646 w 1430"/>
              <a:gd name="T35" fmla="*/ 2147483646 h 1512"/>
              <a:gd name="T36" fmla="*/ 2147483646 w 1430"/>
              <a:gd name="T37" fmla="*/ 2147483646 h 1512"/>
              <a:gd name="T38" fmla="*/ 2147483646 w 1430"/>
              <a:gd name="T39" fmla="*/ 2147483646 h 1512"/>
              <a:gd name="T40" fmla="*/ 2147483646 w 1430"/>
              <a:gd name="T41" fmla="*/ 2147483646 h 1512"/>
              <a:gd name="T42" fmla="*/ 2147483646 w 1430"/>
              <a:gd name="T43" fmla="*/ 2147483646 h 1512"/>
              <a:gd name="T44" fmla="*/ 2147483646 w 1430"/>
              <a:gd name="T45" fmla="*/ 2147483646 h 1512"/>
              <a:gd name="T46" fmla="*/ 2147483646 w 1430"/>
              <a:gd name="T47" fmla="*/ 2147483646 h 1512"/>
              <a:gd name="T48" fmla="*/ 2147483646 w 1430"/>
              <a:gd name="T49" fmla="*/ 2147483646 h 1512"/>
              <a:gd name="T50" fmla="*/ 0 w 1430"/>
              <a:gd name="T51" fmla="*/ 2147483646 h 1512"/>
              <a:gd name="T52" fmla="*/ 2147483646 w 1430"/>
              <a:gd name="T53" fmla="*/ 2147483646 h 1512"/>
              <a:gd name="T54" fmla="*/ 2147483646 w 1430"/>
              <a:gd name="T55" fmla="*/ 2147483646 h 1512"/>
              <a:gd name="T56" fmla="*/ 2147483646 w 1430"/>
              <a:gd name="T57" fmla="*/ 2147483646 h 1512"/>
              <a:gd name="T58" fmla="*/ 2147483646 w 1430"/>
              <a:gd name="T59" fmla="*/ 2147483646 h 1512"/>
              <a:gd name="T60" fmla="*/ 2147483646 w 1430"/>
              <a:gd name="T61" fmla="*/ 2147483646 h 1512"/>
              <a:gd name="T62" fmla="*/ 2147483646 w 1430"/>
              <a:gd name="T63" fmla="*/ 2147483646 h 1512"/>
              <a:gd name="T64" fmla="*/ 2147483646 w 1430"/>
              <a:gd name="T65" fmla="*/ 2147483646 h 1512"/>
              <a:gd name="T66" fmla="*/ 2147483646 w 1430"/>
              <a:gd name="T67" fmla="*/ 2147483646 h 1512"/>
              <a:gd name="T68" fmla="*/ 2147483646 w 1430"/>
              <a:gd name="T69" fmla="*/ 0 h 15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30"/>
              <a:gd name="T106" fmla="*/ 0 h 1512"/>
              <a:gd name="T107" fmla="*/ 1430 w 1430"/>
              <a:gd name="T108" fmla="*/ 1512 h 15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30" h="1512">
                <a:moveTo>
                  <a:pt x="714" y="0"/>
                </a:moveTo>
                <a:lnTo>
                  <a:pt x="714" y="0"/>
                </a:lnTo>
                <a:lnTo>
                  <a:pt x="789" y="3"/>
                </a:lnTo>
                <a:lnTo>
                  <a:pt x="857" y="18"/>
                </a:lnTo>
                <a:lnTo>
                  <a:pt x="925" y="35"/>
                </a:lnTo>
                <a:lnTo>
                  <a:pt x="993" y="61"/>
                </a:lnTo>
                <a:lnTo>
                  <a:pt x="1054" y="93"/>
                </a:lnTo>
                <a:lnTo>
                  <a:pt x="1115" y="129"/>
                </a:lnTo>
                <a:lnTo>
                  <a:pt x="1169" y="175"/>
                </a:lnTo>
                <a:lnTo>
                  <a:pt x="1219" y="222"/>
                </a:lnTo>
                <a:lnTo>
                  <a:pt x="1266" y="276"/>
                </a:lnTo>
                <a:lnTo>
                  <a:pt x="1309" y="333"/>
                </a:lnTo>
                <a:lnTo>
                  <a:pt x="1344" y="397"/>
                </a:lnTo>
                <a:lnTo>
                  <a:pt x="1373" y="462"/>
                </a:lnTo>
                <a:lnTo>
                  <a:pt x="1398" y="530"/>
                </a:lnTo>
                <a:lnTo>
                  <a:pt x="1416" y="605"/>
                </a:lnTo>
                <a:lnTo>
                  <a:pt x="1427" y="677"/>
                </a:lnTo>
                <a:lnTo>
                  <a:pt x="1430" y="756"/>
                </a:lnTo>
                <a:lnTo>
                  <a:pt x="1427" y="831"/>
                </a:lnTo>
                <a:lnTo>
                  <a:pt x="1416" y="906"/>
                </a:lnTo>
                <a:lnTo>
                  <a:pt x="1398" y="978"/>
                </a:lnTo>
                <a:lnTo>
                  <a:pt x="1373" y="1050"/>
                </a:lnTo>
                <a:lnTo>
                  <a:pt x="1344" y="1114"/>
                </a:lnTo>
                <a:lnTo>
                  <a:pt x="1309" y="1179"/>
                </a:lnTo>
                <a:lnTo>
                  <a:pt x="1266" y="1236"/>
                </a:lnTo>
                <a:lnTo>
                  <a:pt x="1219" y="1290"/>
                </a:lnTo>
                <a:lnTo>
                  <a:pt x="1169" y="1336"/>
                </a:lnTo>
                <a:lnTo>
                  <a:pt x="1115" y="1383"/>
                </a:lnTo>
                <a:lnTo>
                  <a:pt x="1054" y="1419"/>
                </a:lnTo>
                <a:lnTo>
                  <a:pt x="993" y="1451"/>
                </a:lnTo>
                <a:lnTo>
                  <a:pt x="925" y="1476"/>
                </a:lnTo>
                <a:lnTo>
                  <a:pt x="857" y="1494"/>
                </a:lnTo>
                <a:lnTo>
                  <a:pt x="789" y="1505"/>
                </a:lnTo>
                <a:lnTo>
                  <a:pt x="714" y="1512"/>
                </a:lnTo>
                <a:lnTo>
                  <a:pt x="642" y="1505"/>
                </a:lnTo>
                <a:lnTo>
                  <a:pt x="570" y="1494"/>
                </a:lnTo>
                <a:lnTo>
                  <a:pt x="502" y="1476"/>
                </a:lnTo>
                <a:lnTo>
                  <a:pt x="438" y="1451"/>
                </a:lnTo>
                <a:lnTo>
                  <a:pt x="373" y="1419"/>
                </a:lnTo>
                <a:lnTo>
                  <a:pt x="316" y="1383"/>
                </a:lnTo>
                <a:lnTo>
                  <a:pt x="259" y="1336"/>
                </a:lnTo>
                <a:lnTo>
                  <a:pt x="208" y="1290"/>
                </a:lnTo>
                <a:lnTo>
                  <a:pt x="162" y="1236"/>
                </a:lnTo>
                <a:lnTo>
                  <a:pt x="122" y="1179"/>
                </a:lnTo>
                <a:lnTo>
                  <a:pt x="87" y="1114"/>
                </a:lnTo>
                <a:lnTo>
                  <a:pt x="54" y="1050"/>
                </a:lnTo>
                <a:lnTo>
                  <a:pt x="33" y="978"/>
                </a:lnTo>
                <a:lnTo>
                  <a:pt x="15" y="906"/>
                </a:lnTo>
                <a:lnTo>
                  <a:pt x="4" y="831"/>
                </a:lnTo>
                <a:lnTo>
                  <a:pt x="0" y="756"/>
                </a:lnTo>
                <a:lnTo>
                  <a:pt x="4" y="677"/>
                </a:lnTo>
                <a:lnTo>
                  <a:pt x="15" y="605"/>
                </a:lnTo>
                <a:lnTo>
                  <a:pt x="33" y="530"/>
                </a:lnTo>
                <a:lnTo>
                  <a:pt x="54" y="462"/>
                </a:lnTo>
                <a:lnTo>
                  <a:pt x="87" y="397"/>
                </a:lnTo>
                <a:lnTo>
                  <a:pt x="122" y="333"/>
                </a:lnTo>
                <a:lnTo>
                  <a:pt x="162" y="276"/>
                </a:lnTo>
                <a:lnTo>
                  <a:pt x="208" y="222"/>
                </a:lnTo>
                <a:lnTo>
                  <a:pt x="259" y="175"/>
                </a:lnTo>
                <a:lnTo>
                  <a:pt x="316" y="129"/>
                </a:lnTo>
                <a:lnTo>
                  <a:pt x="373" y="93"/>
                </a:lnTo>
                <a:lnTo>
                  <a:pt x="438" y="61"/>
                </a:lnTo>
                <a:lnTo>
                  <a:pt x="502" y="35"/>
                </a:lnTo>
                <a:lnTo>
                  <a:pt x="570" y="18"/>
                </a:lnTo>
                <a:lnTo>
                  <a:pt x="642" y="3"/>
                </a:lnTo>
                <a:lnTo>
                  <a:pt x="714" y="0"/>
                </a:lnTo>
                <a:close/>
              </a:path>
            </a:pathLst>
          </a:custGeom>
          <a:solidFill>
            <a:srgbClr val="FFFA00"/>
          </a:solidFill>
          <a:ln w="9525">
            <a:noFill/>
            <a:round/>
            <a:headEnd/>
            <a:tailEnd/>
          </a:ln>
        </p:spPr>
        <p:txBody>
          <a:bodyPr/>
          <a:lstStyle/>
          <a:p>
            <a:endParaRPr lang="en-IN"/>
          </a:p>
        </p:txBody>
      </p:sp>
      <p:sp>
        <p:nvSpPr>
          <p:cNvPr id="67590" name="Freeform 8"/>
          <p:cNvSpPr>
            <a:spLocks/>
          </p:cNvSpPr>
          <p:nvPr/>
        </p:nvSpPr>
        <p:spPr bwMode="auto">
          <a:xfrm>
            <a:off x="3541184" y="2362201"/>
            <a:ext cx="5306483" cy="3355975"/>
          </a:xfrm>
          <a:custGeom>
            <a:avLst/>
            <a:gdLst>
              <a:gd name="T0" fmla="*/ 2147483646 w 1437"/>
              <a:gd name="T1" fmla="*/ 0 h 1516"/>
              <a:gd name="T2" fmla="*/ 2147483646 w 1437"/>
              <a:gd name="T3" fmla="*/ 2147483646 h 1516"/>
              <a:gd name="T4" fmla="*/ 2147483646 w 1437"/>
              <a:gd name="T5" fmla="*/ 2147483646 h 1516"/>
              <a:gd name="T6" fmla="*/ 2147483646 w 1437"/>
              <a:gd name="T7" fmla="*/ 2147483646 h 1516"/>
              <a:gd name="T8" fmla="*/ 2147483646 w 1437"/>
              <a:gd name="T9" fmla="*/ 2147483646 h 1516"/>
              <a:gd name="T10" fmla="*/ 2147483646 w 1437"/>
              <a:gd name="T11" fmla="*/ 2147483646 h 1516"/>
              <a:gd name="T12" fmla="*/ 2147483646 w 1437"/>
              <a:gd name="T13" fmla="*/ 2147483646 h 1516"/>
              <a:gd name="T14" fmla="*/ 2147483646 w 1437"/>
              <a:gd name="T15" fmla="*/ 2147483646 h 1516"/>
              <a:gd name="T16" fmla="*/ 2147483646 w 1437"/>
              <a:gd name="T17" fmla="*/ 2147483646 h 1516"/>
              <a:gd name="T18" fmla="*/ 2147483646 w 1437"/>
              <a:gd name="T19" fmla="*/ 2147483646 h 1516"/>
              <a:gd name="T20" fmla="*/ 2147483646 w 1437"/>
              <a:gd name="T21" fmla="*/ 2147483646 h 1516"/>
              <a:gd name="T22" fmla="*/ 2147483646 w 1437"/>
              <a:gd name="T23" fmla="*/ 2147483646 h 1516"/>
              <a:gd name="T24" fmla="*/ 2147483646 w 1437"/>
              <a:gd name="T25" fmla="*/ 2147483646 h 1516"/>
              <a:gd name="T26" fmla="*/ 2147483646 w 1437"/>
              <a:gd name="T27" fmla="*/ 2147483646 h 1516"/>
              <a:gd name="T28" fmla="*/ 2147483646 w 1437"/>
              <a:gd name="T29" fmla="*/ 2147483646 h 1516"/>
              <a:gd name="T30" fmla="*/ 2147483646 w 1437"/>
              <a:gd name="T31" fmla="*/ 2147483646 h 1516"/>
              <a:gd name="T32" fmla="*/ 2147483646 w 1437"/>
              <a:gd name="T33" fmla="*/ 2147483646 h 1516"/>
              <a:gd name="T34" fmla="*/ 2147483646 w 1437"/>
              <a:gd name="T35" fmla="*/ 2147483646 h 1516"/>
              <a:gd name="T36" fmla="*/ 2147483646 w 1437"/>
              <a:gd name="T37" fmla="*/ 2147483646 h 1516"/>
              <a:gd name="T38" fmla="*/ 2147483646 w 1437"/>
              <a:gd name="T39" fmla="*/ 2147483646 h 1516"/>
              <a:gd name="T40" fmla="*/ 2147483646 w 1437"/>
              <a:gd name="T41" fmla="*/ 2147483646 h 1516"/>
              <a:gd name="T42" fmla="*/ 2147483646 w 1437"/>
              <a:gd name="T43" fmla="*/ 2147483646 h 1516"/>
              <a:gd name="T44" fmla="*/ 2147483646 w 1437"/>
              <a:gd name="T45" fmla="*/ 2147483646 h 1516"/>
              <a:gd name="T46" fmla="*/ 2147483646 w 1437"/>
              <a:gd name="T47" fmla="*/ 2147483646 h 1516"/>
              <a:gd name="T48" fmla="*/ 2147483646 w 1437"/>
              <a:gd name="T49" fmla="*/ 2147483646 h 1516"/>
              <a:gd name="T50" fmla="*/ 0 w 1437"/>
              <a:gd name="T51" fmla="*/ 2147483646 h 1516"/>
              <a:gd name="T52" fmla="*/ 2147483646 w 1437"/>
              <a:gd name="T53" fmla="*/ 2147483646 h 1516"/>
              <a:gd name="T54" fmla="*/ 2147483646 w 1437"/>
              <a:gd name="T55" fmla="*/ 2147483646 h 1516"/>
              <a:gd name="T56" fmla="*/ 2147483646 w 1437"/>
              <a:gd name="T57" fmla="*/ 2147483646 h 1516"/>
              <a:gd name="T58" fmla="*/ 2147483646 w 1437"/>
              <a:gd name="T59" fmla="*/ 2147483646 h 1516"/>
              <a:gd name="T60" fmla="*/ 2147483646 w 1437"/>
              <a:gd name="T61" fmla="*/ 2147483646 h 1516"/>
              <a:gd name="T62" fmla="*/ 2147483646 w 1437"/>
              <a:gd name="T63" fmla="*/ 2147483646 h 1516"/>
              <a:gd name="T64" fmla="*/ 2147483646 w 1437"/>
              <a:gd name="T65" fmla="*/ 2147483646 h 1516"/>
              <a:gd name="T66" fmla="*/ 2147483646 w 1437"/>
              <a:gd name="T67" fmla="*/ 2147483646 h 1516"/>
              <a:gd name="T68" fmla="*/ 2147483646 w 1437"/>
              <a:gd name="T69" fmla="*/ 0 h 15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37"/>
              <a:gd name="T106" fmla="*/ 0 h 1516"/>
              <a:gd name="T107" fmla="*/ 1437 w 1437"/>
              <a:gd name="T108" fmla="*/ 1516 h 15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37" h="1516">
                <a:moveTo>
                  <a:pt x="721" y="0"/>
                </a:moveTo>
                <a:lnTo>
                  <a:pt x="721" y="0"/>
                </a:lnTo>
                <a:lnTo>
                  <a:pt x="792" y="4"/>
                </a:lnTo>
                <a:lnTo>
                  <a:pt x="864" y="14"/>
                </a:lnTo>
                <a:lnTo>
                  <a:pt x="932" y="32"/>
                </a:lnTo>
                <a:lnTo>
                  <a:pt x="997" y="57"/>
                </a:lnTo>
                <a:lnTo>
                  <a:pt x="1061" y="90"/>
                </a:lnTo>
                <a:lnTo>
                  <a:pt x="1122" y="129"/>
                </a:lnTo>
                <a:lnTo>
                  <a:pt x="1176" y="172"/>
                </a:lnTo>
                <a:lnTo>
                  <a:pt x="1226" y="222"/>
                </a:lnTo>
                <a:lnTo>
                  <a:pt x="1273" y="276"/>
                </a:lnTo>
                <a:lnTo>
                  <a:pt x="1316" y="333"/>
                </a:lnTo>
                <a:lnTo>
                  <a:pt x="1351" y="398"/>
                </a:lnTo>
                <a:lnTo>
                  <a:pt x="1380" y="462"/>
                </a:lnTo>
                <a:lnTo>
                  <a:pt x="1405" y="534"/>
                </a:lnTo>
                <a:lnTo>
                  <a:pt x="1423" y="606"/>
                </a:lnTo>
                <a:lnTo>
                  <a:pt x="1434" y="681"/>
                </a:lnTo>
                <a:lnTo>
                  <a:pt x="1437" y="756"/>
                </a:lnTo>
                <a:lnTo>
                  <a:pt x="1434" y="835"/>
                </a:lnTo>
                <a:lnTo>
                  <a:pt x="1423" y="910"/>
                </a:lnTo>
                <a:lnTo>
                  <a:pt x="1405" y="982"/>
                </a:lnTo>
                <a:lnTo>
                  <a:pt x="1380" y="1054"/>
                </a:lnTo>
                <a:lnTo>
                  <a:pt x="1351" y="1118"/>
                </a:lnTo>
                <a:lnTo>
                  <a:pt x="1316" y="1183"/>
                </a:lnTo>
                <a:lnTo>
                  <a:pt x="1273" y="1240"/>
                </a:lnTo>
                <a:lnTo>
                  <a:pt x="1226" y="1294"/>
                </a:lnTo>
                <a:lnTo>
                  <a:pt x="1176" y="1344"/>
                </a:lnTo>
                <a:lnTo>
                  <a:pt x="1122" y="1387"/>
                </a:lnTo>
                <a:lnTo>
                  <a:pt x="1061" y="1423"/>
                </a:lnTo>
                <a:lnTo>
                  <a:pt x="997" y="1455"/>
                </a:lnTo>
                <a:lnTo>
                  <a:pt x="932" y="1480"/>
                </a:lnTo>
                <a:lnTo>
                  <a:pt x="864" y="1501"/>
                </a:lnTo>
                <a:lnTo>
                  <a:pt x="792" y="1512"/>
                </a:lnTo>
                <a:lnTo>
                  <a:pt x="721" y="1516"/>
                </a:lnTo>
                <a:lnTo>
                  <a:pt x="645" y="1512"/>
                </a:lnTo>
                <a:lnTo>
                  <a:pt x="574" y="1501"/>
                </a:lnTo>
                <a:lnTo>
                  <a:pt x="506" y="1480"/>
                </a:lnTo>
                <a:lnTo>
                  <a:pt x="441" y="1455"/>
                </a:lnTo>
                <a:lnTo>
                  <a:pt x="377" y="1423"/>
                </a:lnTo>
                <a:lnTo>
                  <a:pt x="319" y="1387"/>
                </a:lnTo>
                <a:lnTo>
                  <a:pt x="262" y="1344"/>
                </a:lnTo>
                <a:lnTo>
                  <a:pt x="212" y="1294"/>
                </a:lnTo>
                <a:lnTo>
                  <a:pt x="165" y="1240"/>
                </a:lnTo>
                <a:lnTo>
                  <a:pt x="122" y="1183"/>
                </a:lnTo>
                <a:lnTo>
                  <a:pt x="86" y="1118"/>
                </a:lnTo>
                <a:lnTo>
                  <a:pt x="58" y="1054"/>
                </a:lnTo>
                <a:lnTo>
                  <a:pt x="33" y="982"/>
                </a:lnTo>
                <a:lnTo>
                  <a:pt x="15" y="910"/>
                </a:lnTo>
                <a:lnTo>
                  <a:pt x="4" y="835"/>
                </a:lnTo>
                <a:lnTo>
                  <a:pt x="0" y="756"/>
                </a:lnTo>
                <a:lnTo>
                  <a:pt x="4" y="681"/>
                </a:lnTo>
                <a:lnTo>
                  <a:pt x="15" y="606"/>
                </a:lnTo>
                <a:lnTo>
                  <a:pt x="33" y="534"/>
                </a:lnTo>
                <a:lnTo>
                  <a:pt x="58" y="462"/>
                </a:lnTo>
                <a:lnTo>
                  <a:pt x="86" y="398"/>
                </a:lnTo>
                <a:lnTo>
                  <a:pt x="122" y="333"/>
                </a:lnTo>
                <a:lnTo>
                  <a:pt x="165" y="276"/>
                </a:lnTo>
                <a:lnTo>
                  <a:pt x="212" y="222"/>
                </a:lnTo>
                <a:lnTo>
                  <a:pt x="262" y="172"/>
                </a:lnTo>
                <a:lnTo>
                  <a:pt x="319" y="129"/>
                </a:lnTo>
                <a:lnTo>
                  <a:pt x="377" y="90"/>
                </a:lnTo>
                <a:lnTo>
                  <a:pt x="441" y="57"/>
                </a:lnTo>
                <a:lnTo>
                  <a:pt x="506" y="32"/>
                </a:lnTo>
                <a:lnTo>
                  <a:pt x="574" y="14"/>
                </a:lnTo>
                <a:lnTo>
                  <a:pt x="645" y="4"/>
                </a:lnTo>
                <a:lnTo>
                  <a:pt x="721" y="0"/>
                </a:lnTo>
                <a:close/>
              </a:path>
            </a:pathLst>
          </a:custGeom>
          <a:solidFill>
            <a:srgbClr val="FFF200"/>
          </a:solidFill>
          <a:ln w="9525">
            <a:noFill/>
            <a:round/>
            <a:headEnd/>
            <a:tailEnd/>
          </a:ln>
        </p:spPr>
        <p:txBody>
          <a:bodyPr/>
          <a:lstStyle/>
          <a:p>
            <a:endParaRPr lang="en-IN"/>
          </a:p>
        </p:txBody>
      </p:sp>
      <p:sp>
        <p:nvSpPr>
          <p:cNvPr id="67591" name="Freeform 9"/>
          <p:cNvSpPr>
            <a:spLocks/>
          </p:cNvSpPr>
          <p:nvPr/>
        </p:nvSpPr>
        <p:spPr bwMode="auto">
          <a:xfrm>
            <a:off x="3515784" y="2347913"/>
            <a:ext cx="5331883" cy="3370262"/>
          </a:xfrm>
          <a:custGeom>
            <a:avLst/>
            <a:gdLst>
              <a:gd name="T0" fmla="*/ 2147483646 w 1444"/>
              <a:gd name="T1" fmla="*/ 0 h 1523"/>
              <a:gd name="T2" fmla="*/ 2147483646 w 1444"/>
              <a:gd name="T3" fmla="*/ 2147483646 h 1523"/>
              <a:gd name="T4" fmla="*/ 2147483646 w 1444"/>
              <a:gd name="T5" fmla="*/ 2147483646 h 1523"/>
              <a:gd name="T6" fmla="*/ 2147483646 w 1444"/>
              <a:gd name="T7" fmla="*/ 2147483646 h 1523"/>
              <a:gd name="T8" fmla="*/ 2147483646 w 1444"/>
              <a:gd name="T9" fmla="*/ 2147483646 h 1523"/>
              <a:gd name="T10" fmla="*/ 2147483646 w 1444"/>
              <a:gd name="T11" fmla="*/ 2147483646 h 1523"/>
              <a:gd name="T12" fmla="*/ 2147483646 w 1444"/>
              <a:gd name="T13" fmla="*/ 2147483646 h 1523"/>
              <a:gd name="T14" fmla="*/ 2147483646 w 1444"/>
              <a:gd name="T15" fmla="*/ 2147483646 h 1523"/>
              <a:gd name="T16" fmla="*/ 2147483646 w 1444"/>
              <a:gd name="T17" fmla="*/ 2147483646 h 1523"/>
              <a:gd name="T18" fmla="*/ 2147483646 w 1444"/>
              <a:gd name="T19" fmla="*/ 2147483646 h 1523"/>
              <a:gd name="T20" fmla="*/ 2147483646 w 1444"/>
              <a:gd name="T21" fmla="*/ 2147483646 h 1523"/>
              <a:gd name="T22" fmla="*/ 2147483646 w 1444"/>
              <a:gd name="T23" fmla="*/ 2147483646 h 1523"/>
              <a:gd name="T24" fmla="*/ 2147483646 w 1444"/>
              <a:gd name="T25" fmla="*/ 2147483646 h 1523"/>
              <a:gd name="T26" fmla="*/ 2147483646 w 1444"/>
              <a:gd name="T27" fmla="*/ 2147483646 h 1523"/>
              <a:gd name="T28" fmla="*/ 2147483646 w 1444"/>
              <a:gd name="T29" fmla="*/ 2147483646 h 1523"/>
              <a:gd name="T30" fmla="*/ 2147483646 w 1444"/>
              <a:gd name="T31" fmla="*/ 2147483646 h 1523"/>
              <a:gd name="T32" fmla="*/ 2147483646 w 1444"/>
              <a:gd name="T33" fmla="*/ 2147483646 h 1523"/>
              <a:gd name="T34" fmla="*/ 2147483646 w 1444"/>
              <a:gd name="T35" fmla="*/ 2147483646 h 1523"/>
              <a:gd name="T36" fmla="*/ 2147483646 w 1444"/>
              <a:gd name="T37" fmla="*/ 2147483646 h 1523"/>
              <a:gd name="T38" fmla="*/ 2147483646 w 1444"/>
              <a:gd name="T39" fmla="*/ 2147483646 h 1523"/>
              <a:gd name="T40" fmla="*/ 2147483646 w 1444"/>
              <a:gd name="T41" fmla="*/ 2147483646 h 1523"/>
              <a:gd name="T42" fmla="*/ 2147483646 w 1444"/>
              <a:gd name="T43" fmla="*/ 2147483646 h 1523"/>
              <a:gd name="T44" fmla="*/ 2147483646 w 1444"/>
              <a:gd name="T45" fmla="*/ 2147483646 h 1523"/>
              <a:gd name="T46" fmla="*/ 2147483646 w 1444"/>
              <a:gd name="T47" fmla="*/ 2147483646 h 1523"/>
              <a:gd name="T48" fmla="*/ 2147483646 w 1444"/>
              <a:gd name="T49" fmla="*/ 2147483646 h 1523"/>
              <a:gd name="T50" fmla="*/ 0 w 1444"/>
              <a:gd name="T51" fmla="*/ 2147483646 h 1523"/>
              <a:gd name="T52" fmla="*/ 2147483646 w 1444"/>
              <a:gd name="T53" fmla="*/ 2147483646 h 1523"/>
              <a:gd name="T54" fmla="*/ 2147483646 w 1444"/>
              <a:gd name="T55" fmla="*/ 2147483646 h 1523"/>
              <a:gd name="T56" fmla="*/ 2147483646 w 1444"/>
              <a:gd name="T57" fmla="*/ 2147483646 h 1523"/>
              <a:gd name="T58" fmla="*/ 2147483646 w 1444"/>
              <a:gd name="T59" fmla="*/ 2147483646 h 1523"/>
              <a:gd name="T60" fmla="*/ 2147483646 w 1444"/>
              <a:gd name="T61" fmla="*/ 2147483646 h 1523"/>
              <a:gd name="T62" fmla="*/ 2147483646 w 1444"/>
              <a:gd name="T63" fmla="*/ 2147483646 h 1523"/>
              <a:gd name="T64" fmla="*/ 2147483646 w 1444"/>
              <a:gd name="T65" fmla="*/ 2147483646 h 1523"/>
              <a:gd name="T66" fmla="*/ 2147483646 w 1444"/>
              <a:gd name="T67" fmla="*/ 2147483646 h 1523"/>
              <a:gd name="T68" fmla="*/ 2147483646 w 1444"/>
              <a:gd name="T69" fmla="*/ 0 h 15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4"/>
              <a:gd name="T106" fmla="*/ 0 h 1523"/>
              <a:gd name="T107" fmla="*/ 1444 w 1444"/>
              <a:gd name="T108" fmla="*/ 1523 h 15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4" h="1523">
                <a:moveTo>
                  <a:pt x="724" y="0"/>
                </a:moveTo>
                <a:lnTo>
                  <a:pt x="724" y="0"/>
                </a:lnTo>
                <a:lnTo>
                  <a:pt x="796" y="3"/>
                </a:lnTo>
                <a:lnTo>
                  <a:pt x="867" y="14"/>
                </a:lnTo>
                <a:lnTo>
                  <a:pt x="939" y="36"/>
                </a:lnTo>
                <a:lnTo>
                  <a:pt x="1004" y="61"/>
                </a:lnTo>
                <a:lnTo>
                  <a:pt x="1068" y="93"/>
                </a:lnTo>
                <a:lnTo>
                  <a:pt x="1126" y="132"/>
                </a:lnTo>
                <a:lnTo>
                  <a:pt x="1183" y="175"/>
                </a:lnTo>
                <a:lnTo>
                  <a:pt x="1233" y="226"/>
                </a:lnTo>
                <a:lnTo>
                  <a:pt x="1280" y="279"/>
                </a:lnTo>
                <a:lnTo>
                  <a:pt x="1323" y="337"/>
                </a:lnTo>
                <a:lnTo>
                  <a:pt x="1358" y="401"/>
                </a:lnTo>
                <a:lnTo>
                  <a:pt x="1387" y="466"/>
                </a:lnTo>
                <a:lnTo>
                  <a:pt x="1412" y="537"/>
                </a:lnTo>
                <a:lnTo>
                  <a:pt x="1430" y="609"/>
                </a:lnTo>
                <a:lnTo>
                  <a:pt x="1441" y="684"/>
                </a:lnTo>
                <a:lnTo>
                  <a:pt x="1444" y="763"/>
                </a:lnTo>
                <a:lnTo>
                  <a:pt x="1441" y="838"/>
                </a:lnTo>
                <a:lnTo>
                  <a:pt x="1430" y="917"/>
                </a:lnTo>
                <a:lnTo>
                  <a:pt x="1412" y="989"/>
                </a:lnTo>
                <a:lnTo>
                  <a:pt x="1387" y="1057"/>
                </a:lnTo>
                <a:lnTo>
                  <a:pt x="1358" y="1125"/>
                </a:lnTo>
                <a:lnTo>
                  <a:pt x="1323" y="1190"/>
                </a:lnTo>
                <a:lnTo>
                  <a:pt x="1280" y="1247"/>
                </a:lnTo>
                <a:lnTo>
                  <a:pt x="1233" y="1301"/>
                </a:lnTo>
                <a:lnTo>
                  <a:pt x="1183" y="1351"/>
                </a:lnTo>
                <a:lnTo>
                  <a:pt x="1126" y="1394"/>
                </a:lnTo>
                <a:lnTo>
                  <a:pt x="1068" y="1433"/>
                </a:lnTo>
                <a:lnTo>
                  <a:pt x="1004" y="1465"/>
                </a:lnTo>
                <a:lnTo>
                  <a:pt x="939" y="1491"/>
                </a:lnTo>
                <a:lnTo>
                  <a:pt x="867" y="1508"/>
                </a:lnTo>
                <a:lnTo>
                  <a:pt x="796" y="1519"/>
                </a:lnTo>
                <a:lnTo>
                  <a:pt x="724" y="1523"/>
                </a:lnTo>
                <a:lnTo>
                  <a:pt x="649" y="1519"/>
                </a:lnTo>
                <a:lnTo>
                  <a:pt x="577" y="1508"/>
                </a:lnTo>
                <a:lnTo>
                  <a:pt x="509" y="1491"/>
                </a:lnTo>
                <a:lnTo>
                  <a:pt x="445" y="1465"/>
                </a:lnTo>
                <a:lnTo>
                  <a:pt x="380" y="1433"/>
                </a:lnTo>
                <a:lnTo>
                  <a:pt x="319" y="1394"/>
                </a:lnTo>
                <a:lnTo>
                  <a:pt x="265" y="1351"/>
                </a:lnTo>
                <a:lnTo>
                  <a:pt x="215" y="1301"/>
                </a:lnTo>
                <a:lnTo>
                  <a:pt x="169" y="1247"/>
                </a:lnTo>
                <a:lnTo>
                  <a:pt x="126" y="1190"/>
                </a:lnTo>
                <a:lnTo>
                  <a:pt x="90" y="1125"/>
                </a:lnTo>
                <a:lnTo>
                  <a:pt x="57" y="1057"/>
                </a:lnTo>
                <a:lnTo>
                  <a:pt x="36" y="989"/>
                </a:lnTo>
                <a:lnTo>
                  <a:pt x="18" y="917"/>
                </a:lnTo>
                <a:lnTo>
                  <a:pt x="4" y="838"/>
                </a:lnTo>
                <a:lnTo>
                  <a:pt x="0" y="763"/>
                </a:lnTo>
                <a:lnTo>
                  <a:pt x="4" y="684"/>
                </a:lnTo>
                <a:lnTo>
                  <a:pt x="18" y="609"/>
                </a:lnTo>
                <a:lnTo>
                  <a:pt x="36" y="537"/>
                </a:lnTo>
                <a:lnTo>
                  <a:pt x="57" y="466"/>
                </a:lnTo>
                <a:lnTo>
                  <a:pt x="90" y="401"/>
                </a:lnTo>
                <a:lnTo>
                  <a:pt x="126" y="337"/>
                </a:lnTo>
                <a:lnTo>
                  <a:pt x="169" y="279"/>
                </a:lnTo>
                <a:lnTo>
                  <a:pt x="215" y="226"/>
                </a:lnTo>
                <a:lnTo>
                  <a:pt x="265" y="175"/>
                </a:lnTo>
                <a:lnTo>
                  <a:pt x="319" y="132"/>
                </a:lnTo>
                <a:lnTo>
                  <a:pt x="380" y="93"/>
                </a:lnTo>
                <a:lnTo>
                  <a:pt x="445" y="61"/>
                </a:lnTo>
                <a:lnTo>
                  <a:pt x="509" y="36"/>
                </a:lnTo>
                <a:lnTo>
                  <a:pt x="577" y="14"/>
                </a:lnTo>
                <a:lnTo>
                  <a:pt x="649" y="3"/>
                </a:lnTo>
                <a:lnTo>
                  <a:pt x="724" y="0"/>
                </a:lnTo>
                <a:close/>
              </a:path>
            </a:pathLst>
          </a:custGeom>
          <a:solidFill>
            <a:srgbClr val="FFED00"/>
          </a:solidFill>
          <a:ln w="9525">
            <a:noFill/>
            <a:round/>
            <a:headEnd/>
            <a:tailEnd/>
          </a:ln>
        </p:spPr>
        <p:txBody>
          <a:bodyPr/>
          <a:lstStyle/>
          <a:p>
            <a:endParaRPr lang="en-IN"/>
          </a:p>
        </p:txBody>
      </p:sp>
      <p:sp>
        <p:nvSpPr>
          <p:cNvPr id="67592" name="Freeform 10"/>
          <p:cNvSpPr>
            <a:spLocks/>
          </p:cNvSpPr>
          <p:nvPr/>
        </p:nvSpPr>
        <p:spPr bwMode="auto">
          <a:xfrm>
            <a:off x="3505201" y="2338389"/>
            <a:ext cx="5357284" cy="3386137"/>
          </a:xfrm>
          <a:custGeom>
            <a:avLst/>
            <a:gdLst>
              <a:gd name="T0" fmla="*/ 2147483646 w 1451"/>
              <a:gd name="T1" fmla="*/ 0 h 1530"/>
              <a:gd name="T2" fmla="*/ 2147483646 w 1451"/>
              <a:gd name="T3" fmla="*/ 2147483646 h 1530"/>
              <a:gd name="T4" fmla="*/ 2147483646 w 1451"/>
              <a:gd name="T5" fmla="*/ 2147483646 h 1530"/>
              <a:gd name="T6" fmla="*/ 2147483646 w 1451"/>
              <a:gd name="T7" fmla="*/ 2147483646 h 1530"/>
              <a:gd name="T8" fmla="*/ 2147483646 w 1451"/>
              <a:gd name="T9" fmla="*/ 2147483646 h 1530"/>
              <a:gd name="T10" fmla="*/ 2147483646 w 1451"/>
              <a:gd name="T11" fmla="*/ 2147483646 h 1530"/>
              <a:gd name="T12" fmla="*/ 2147483646 w 1451"/>
              <a:gd name="T13" fmla="*/ 2147483646 h 1530"/>
              <a:gd name="T14" fmla="*/ 2147483646 w 1451"/>
              <a:gd name="T15" fmla="*/ 2147483646 h 1530"/>
              <a:gd name="T16" fmla="*/ 2147483646 w 1451"/>
              <a:gd name="T17" fmla="*/ 2147483646 h 1530"/>
              <a:gd name="T18" fmla="*/ 2147483646 w 1451"/>
              <a:gd name="T19" fmla="*/ 2147483646 h 1530"/>
              <a:gd name="T20" fmla="*/ 2147483646 w 1451"/>
              <a:gd name="T21" fmla="*/ 2147483646 h 1530"/>
              <a:gd name="T22" fmla="*/ 2147483646 w 1451"/>
              <a:gd name="T23" fmla="*/ 2147483646 h 1530"/>
              <a:gd name="T24" fmla="*/ 2147483646 w 1451"/>
              <a:gd name="T25" fmla="*/ 2147483646 h 1530"/>
              <a:gd name="T26" fmla="*/ 2147483646 w 1451"/>
              <a:gd name="T27" fmla="*/ 2147483646 h 1530"/>
              <a:gd name="T28" fmla="*/ 2147483646 w 1451"/>
              <a:gd name="T29" fmla="*/ 2147483646 h 1530"/>
              <a:gd name="T30" fmla="*/ 2147483646 w 1451"/>
              <a:gd name="T31" fmla="*/ 2147483646 h 1530"/>
              <a:gd name="T32" fmla="*/ 2147483646 w 1451"/>
              <a:gd name="T33" fmla="*/ 2147483646 h 1530"/>
              <a:gd name="T34" fmla="*/ 2147483646 w 1451"/>
              <a:gd name="T35" fmla="*/ 2147483646 h 1530"/>
              <a:gd name="T36" fmla="*/ 2147483646 w 1451"/>
              <a:gd name="T37" fmla="*/ 2147483646 h 1530"/>
              <a:gd name="T38" fmla="*/ 2147483646 w 1451"/>
              <a:gd name="T39" fmla="*/ 2147483646 h 1530"/>
              <a:gd name="T40" fmla="*/ 2147483646 w 1451"/>
              <a:gd name="T41" fmla="*/ 2147483646 h 1530"/>
              <a:gd name="T42" fmla="*/ 2147483646 w 1451"/>
              <a:gd name="T43" fmla="*/ 2147483646 h 1530"/>
              <a:gd name="T44" fmla="*/ 2147483646 w 1451"/>
              <a:gd name="T45" fmla="*/ 2147483646 h 1530"/>
              <a:gd name="T46" fmla="*/ 2147483646 w 1451"/>
              <a:gd name="T47" fmla="*/ 2147483646 h 1530"/>
              <a:gd name="T48" fmla="*/ 2147483646 w 1451"/>
              <a:gd name="T49" fmla="*/ 2147483646 h 1530"/>
              <a:gd name="T50" fmla="*/ 0 w 1451"/>
              <a:gd name="T51" fmla="*/ 2147483646 h 1530"/>
              <a:gd name="T52" fmla="*/ 2147483646 w 1451"/>
              <a:gd name="T53" fmla="*/ 2147483646 h 1530"/>
              <a:gd name="T54" fmla="*/ 2147483646 w 1451"/>
              <a:gd name="T55" fmla="*/ 2147483646 h 1530"/>
              <a:gd name="T56" fmla="*/ 2147483646 w 1451"/>
              <a:gd name="T57" fmla="*/ 2147483646 h 1530"/>
              <a:gd name="T58" fmla="*/ 2147483646 w 1451"/>
              <a:gd name="T59" fmla="*/ 2147483646 h 1530"/>
              <a:gd name="T60" fmla="*/ 2147483646 w 1451"/>
              <a:gd name="T61" fmla="*/ 2147483646 h 1530"/>
              <a:gd name="T62" fmla="*/ 2147483646 w 1451"/>
              <a:gd name="T63" fmla="*/ 2147483646 h 1530"/>
              <a:gd name="T64" fmla="*/ 2147483646 w 1451"/>
              <a:gd name="T65" fmla="*/ 2147483646 h 1530"/>
              <a:gd name="T66" fmla="*/ 2147483646 w 1451"/>
              <a:gd name="T67" fmla="*/ 2147483646 h 1530"/>
              <a:gd name="T68" fmla="*/ 2147483646 w 1451"/>
              <a:gd name="T69" fmla="*/ 0 h 15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51"/>
              <a:gd name="T106" fmla="*/ 0 h 1530"/>
              <a:gd name="T107" fmla="*/ 1451 w 1451"/>
              <a:gd name="T108" fmla="*/ 1530 h 15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51" h="1530">
                <a:moveTo>
                  <a:pt x="724" y="0"/>
                </a:moveTo>
                <a:lnTo>
                  <a:pt x="724" y="0"/>
                </a:lnTo>
                <a:lnTo>
                  <a:pt x="799" y="4"/>
                </a:lnTo>
                <a:lnTo>
                  <a:pt x="870" y="15"/>
                </a:lnTo>
                <a:lnTo>
                  <a:pt x="939" y="33"/>
                </a:lnTo>
                <a:lnTo>
                  <a:pt x="1007" y="58"/>
                </a:lnTo>
                <a:lnTo>
                  <a:pt x="1071" y="90"/>
                </a:lnTo>
                <a:lnTo>
                  <a:pt x="1129" y="129"/>
                </a:lnTo>
                <a:lnTo>
                  <a:pt x="1186" y="172"/>
                </a:lnTo>
                <a:lnTo>
                  <a:pt x="1236" y="222"/>
                </a:lnTo>
                <a:lnTo>
                  <a:pt x="1283" y="276"/>
                </a:lnTo>
                <a:lnTo>
                  <a:pt x="1326" y="337"/>
                </a:lnTo>
                <a:lnTo>
                  <a:pt x="1361" y="398"/>
                </a:lnTo>
                <a:lnTo>
                  <a:pt x="1394" y="466"/>
                </a:lnTo>
                <a:lnTo>
                  <a:pt x="1415" y="538"/>
                </a:lnTo>
                <a:lnTo>
                  <a:pt x="1433" y="609"/>
                </a:lnTo>
                <a:lnTo>
                  <a:pt x="1447" y="685"/>
                </a:lnTo>
                <a:lnTo>
                  <a:pt x="1451" y="764"/>
                </a:lnTo>
                <a:lnTo>
                  <a:pt x="1447" y="842"/>
                </a:lnTo>
                <a:lnTo>
                  <a:pt x="1433" y="918"/>
                </a:lnTo>
                <a:lnTo>
                  <a:pt x="1415" y="993"/>
                </a:lnTo>
                <a:lnTo>
                  <a:pt x="1394" y="1061"/>
                </a:lnTo>
                <a:lnTo>
                  <a:pt x="1361" y="1129"/>
                </a:lnTo>
                <a:lnTo>
                  <a:pt x="1326" y="1194"/>
                </a:lnTo>
                <a:lnTo>
                  <a:pt x="1283" y="1251"/>
                </a:lnTo>
                <a:lnTo>
                  <a:pt x="1236" y="1305"/>
                </a:lnTo>
                <a:lnTo>
                  <a:pt x="1186" y="1355"/>
                </a:lnTo>
                <a:lnTo>
                  <a:pt x="1129" y="1398"/>
                </a:lnTo>
                <a:lnTo>
                  <a:pt x="1071" y="1437"/>
                </a:lnTo>
                <a:lnTo>
                  <a:pt x="1007" y="1469"/>
                </a:lnTo>
                <a:lnTo>
                  <a:pt x="939" y="1495"/>
                </a:lnTo>
                <a:lnTo>
                  <a:pt x="870" y="1512"/>
                </a:lnTo>
                <a:lnTo>
                  <a:pt x="799" y="1527"/>
                </a:lnTo>
                <a:lnTo>
                  <a:pt x="724" y="1530"/>
                </a:lnTo>
                <a:lnTo>
                  <a:pt x="652" y="1527"/>
                </a:lnTo>
                <a:lnTo>
                  <a:pt x="577" y="1512"/>
                </a:lnTo>
                <a:lnTo>
                  <a:pt x="508" y="1495"/>
                </a:lnTo>
                <a:lnTo>
                  <a:pt x="444" y="1469"/>
                </a:lnTo>
                <a:lnTo>
                  <a:pt x="379" y="1437"/>
                </a:lnTo>
                <a:lnTo>
                  <a:pt x="319" y="1398"/>
                </a:lnTo>
                <a:lnTo>
                  <a:pt x="265" y="1355"/>
                </a:lnTo>
                <a:lnTo>
                  <a:pt x="211" y="1305"/>
                </a:lnTo>
                <a:lnTo>
                  <a:pt x="164" y="1251"/>
                </a:lnTo>
                <a:lnTo>
                  <a:pt x="121" y="1194"/>
                </a:lnTo>
                <a:lnTo>
                  <a:pt x="86" y="1129"/>
                </a:lnTo>
                <a:lnTo>
                  <a:pt x="57" y="1061"/>
                </a:lnTo>
                <a:lnTo>
                  <a:pt x="32" y="993"/>
                </a:lnTo>
                <a:lnTo>
                  <a:pt x="14" y="918"/>
                </a:lnTo>
                <a:lnTo>
                  <a:pt x="3" y="842"/>
                </a:lnTo>
                <a:lnTo>
                  <a:pt x="0" y="764"/>
                </a:lnTo>
                <a:lnTo>
                  <a:pt x="3" y="685"/>
                </a:lnTo>
                <a:lnTo>
                  <a:pt x="14" y="609"/>
                </a:lnTo>
                <a:lnTo>
                  <a:pt x="32" y="538"/>
                </a:lnTo>
                <a:lnTo>
                  <a:pt x="57" y="466"/>
                </a:lnTo>
                <a:lnTo>
                  <a:pt x="86" y="398"/>
                </a:lnTo>
                <a:lnTo>
                  <a:pt x="121" y="337"/>
                </a:lnTo>
                <a:lnTo>
                  <a:pt x="164" y="276"/>
                </a:lnTo>
                <a:lnTo>
                  <a:pt x="211" y="222"/>
                </a:lnTo>
                <a:lnTo>
                  <a:pt x="265" y="172"/>
                </a:lnTo>
                <a:lnTo>
                  <a:pt x="319" y="129"/>
                </a:lnTo>
                <a:lnTo>
                  <a:pt x="379" y="90"/>
                </a:lnTo>
                <a:lnTo>
                  <a:pt x="444" y="58"/>
                </a:lnTo>
                <a:lnTo>
                  <a:pt x="508" y="33"/>
                </a:lnTo>
                <a:lnTo>
                  <a:pt x="577" y="15"/>
                </a:lnTo>
                <a:lnTo>
                  <a:pt x="652" y="4"/>
                </a:lnTo>
                <a:lnTo>
                  <a:pt x="724" y="0"/>
                </a:lnTo>
                <a:close/>
              </a:path>
            </a:pathLst>
          </a:custGeom>
          <a:solidFill>
            <a:srgbClr val="FFE800"/>
          </a:solidFill>
          <a:ln w="9525">
            <a:noFill/>
            <a:round/>
            <a:headEnd/>
            <a:tailEnd/>
          </a:ln>
        </p:spPr>
        <p:txBody>
          <a:bodyPr/>
          <a:lstStyle/>
          <a:p>
            <a:endParaRPr lang="en-IN"/>
          </a:p>
        </p:txBody>
      </p:sp>
      <p:sp>
        <p:nvSpPr>
          <p:cNvPr id="67593" name="Freeform 11"/>
          <p:cNvSpPr>
            <a:spLocks/>
          </p:cNvSpPr>
          <p:nvPr/>
        </p:nvSpPr>
        <p:spPr bwMode="auto">
          <a:xfrm>
            <a:off x="3475567" y="2322513"/>
            <a:ext cx="5386917" cy="3402012"/>
          </a:xfrm>
          <a:custGeom>
            <a:avLst/>
            <a:gdLst>
              <a:gd name="T0" fmla="*/ 2147483646 w 1459"/>
              <a:gd name="T1" fmla="*/ 0 h 1537"/>
              <a:gd name="T2" fmla="*/ 2147483646 w 1459"/>
              <a:gd name="T3" fmla="*/ 2147483646 h 1537"/>
              <a:gd name="T4" fmla="*/ 2147483646 w 1459"/>
              <a:gd name="T5" fmla="*/ 2147483646 h 1537"/>
              <a:gd name="T6" fmla="*/ 2147483646 w 1459"/>
              <a:gd name="T7" fmla="*/ 2147483646 h 1537"/>
              <a:gd name="T8" fmla="*/ 2147483646 w 1459"/>
              <a:gd name="T9" fmla="*/ 2147483646 h 1537"/>
              <a:gd name="T10" fmla="*/ 2147483646 w 1459"/>
              <a:gd name="T11" fmla="*/ 2147483646 h 1537"/>
              <a:gd name="T12" fmla="*/ 2147483646 w 1459"/>
              <a:gd name="T13" fmla="*/ 2147483646 h 1537"/>
              <a:gd name="T14" fmla="*/ 2147483646 w 1459"/>
              <a:gd name="T15" fmla="*/ 2147483646 h 1537"/>
              <a:gd name="T16" fmla="*/ 2147483646 w 1459"/>
              <a:gd name="T17" fmla="*/ 2147483646 h 1537"/>
              <a:gd name="T18" fmla="*/ 2147483646 w 1459"/>
              <a:gd name="T19" fmla="*/ 2147483646 h 1537"/>
              <a:gd name="T20" fmla="*/ 2147483646 w 1459"/>
              <a:gd name="T21" fmla="*/ 2147483646 h 1537"/>
              <a:gd name="T22" fmla="*/ 2147483646 w 1459"/>
              <a:gd name="T23" fmla="*/ 2147483646 h 1537"/>
              <a:gd name="T24" fmla="*/ 2147483646 w 1459"/>
              <a:gd name="T25" fmla="*/ 2147483646 h 1537"/>
              <a:gd name="T26" fmla="*/ 2147483646 w 1459"/>
              <a:gd name="T27" fmla="*/ 2147483646 h 1537"/>
              <a:gd name="T28" fmla="*/ 2147483646 w 1459"/>
              <a:gd name="T29" fmla="*/ 2147483646 h 1537"/>
              <a:gd name="T30" fmla="*/ 2147483646 w 1459"/>
              <a:gd name="T31" fmla="*/ 2147483646 h 1537"/>
              <a:gd name="T32" fmla="*/ 2147483646 w 1459"/>
              <a:gd name="T33" fmla="*/ 2147483646 h 1537"/>
              <a:gd name="T34" fmla="*/ 2147483646 w 1459"/>
              <a:gd name="T35" fmla="*/ 2147483646 h 1537"/>
              <a:gd name="T36" fmla="*/ 2147483646 w 1459"/>
              <a:gd name="T37" fmla="*/ 2147483646 h 1537"/>
              <a:gd name="T38" fmla="*/ 2147483646 w 1459"/>
              <a:gd name="T39" fmla="*/ 2147483646 h 1537"/>
              <a:gd name="T40" fmla="*/ 2147483646 w 1459"/>
              <a:gd name="T41" fmla="*/ 2147483646 h 1537"/>
              <a:gd name="T42" fmla="*/ 2147483646 w 1459"/>
              <a:gd name="T43" fmla="*/ 2147483646 h 1537"/>
              <a:gd name="T44" fmla="*/ 2147483646 w 1459"/>
              <a:gd name="T45" fmla="*/ 2147483646 h 1537"/>
              <a:gd name="T46" fmla="*/ 2147483646 w 1459"/>
              <a:gd name="T47" fmla="*/ 2147483646 h 1537"/>
              <a:gd name="T48" fmla="*/ 2147483646 w 1459"/>
              <a:gd name="T49" fmla="*/ 2147483646 h 1537"/>
              <a:gd name="T50" fmla="*/ 0 w 1459"/>
              <a:gd name="T51" fmla="*/ 2147483646 h 1537"/>
              <a:gd name="T52" fmla="*/ 2147483646 w 1459"/>
              <a:gd name="T53" fmla="*/ 2147483646 h 1537"/>
              <a:gd name="T54" fmla="*/ 2147483646 w 1459"/>
              <a:gd name="T55" fmla="*/ 2147483646 h 1537"/>
              <a:gd name="T56" fmla="*/ 2147483646 w 1459"/>
              <a:gd name="T57" fmla="*/ 2147483646 h 1537"/>
              <a:gd name="T58" fmla="*/ 2147483646 w 1459"/>
              <a:gd name="T59" fmla="*/ 2147483646 h 1537"/>
              <a:gd name="T60" fmla="*/ 2147483646 w 1459"/>
              <a:gd name="T61" fmla="*/ 2147483646 h 1537"/>
              <a:gd name="T62" fmla="*/ 2147483646 w 1459"/>
              <a:gd name="T63" fmla="*/ 2147483646 h 1537"/>
              <a:gd name="T64" fmla="*/ 2147483646 w 1459"/>
              <a:gd name="T65" fmla="*/ 2147483646 h 1537"/>
              <a:gd name="T66" fmla="*/ 2147483646 w 1459"/>
              <a:gd name="T67" fmla="*/ 2147483646 h 1537"/>
              <a:gd name="T68" fmla="*/ 2147483646 w 1459"/>
              <a:gd name="T69" fmla="*/ 0 h 15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59"/>
              <a:gd name="T106" fmla="*/ 0 h 1537"/>
              <a:gd name="T107" fmla="*/ 1459 w 1459"/>
              <a:gd name="T108" fmla="*/ 1537 h 15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59" h="1537">
                <a:moveTo>
                  <a:pt x="728" y="0"/>
                </a:moveTo>
                <a:lnTo>
                  <a:pt x="728" y="0"/>
                </a:lnTo>
                <a:lnTo>
                  <a:pt x="803" y="4"/>
                </a:lnTo>
                <a:lnTo>
                  <a:pt x="875" y="14"/>
                </a:lnTo>
                <a:lnTo>
                  <a:pt x="947" y="36"/>
                </a:lnTo>
                <a:lnTo>
                  <a:pt x="1015" y="61"/>
                </a:lnTo>
                <a:lnTo>
                  <a:pt x="1076" y="93"/>
                </a:lnTo>
                <a:lnTo>
                  <a:pt x="1137" y="133"/>
                </a:lnTo>
                <a:lnTo>
                  <a:pt x="1194" y="176"/>
                </a:lnTo>
                <a:lnTo>
                  <a:pt x="1244" y="226"/>
                </a:lnTo>
                <a:lnTo>
                  <a:pt x="1291" y="280"/>
                </a:lnTo>
                <a:lnTo>
                  <a:pt x="1334" y="341"/>
                </a:lnTo>
                <a:lnTo>
                  <a:pt x="1369" y="401"/>
                </a:lnTo>
                <a:lnTo>
                  <a:pt x="1402" y="470"/>
                </a:lnTo>
                <a:lnTo>
                  <a:pt x="1427" y="541"/>
                </a:lnTo>
                <a:lnTo>
                  <a:pt x="1445" y="613"/>
                </a:lnTo>
                <a:lnTo>
                  <a:pt x="1455" y="692"/>
                </a:lnTo>
                <a:lnTo>
                  <a:pt x="1459" y="771"/>
                </a:lnTo>
                <a:lnTo>
                  <a:pt x="1455" y="846"/>
                </a:lnTo>
                <a:lnTo>
                  <a:pt x="1445" y="925"/>
                </a:lnTo>
                <a:lnTo>
                  <a:pt x="1427" y="996"/>
                </a:lnTo>
                <a:lnTo>
                  <a:pt x="1402" y="1068"/>
                </a:lnTo>
                <a:lnTo>
                  <a:pt x="1369" y="1136"/>
                </a:lnTo>
                <a:lnTo>
                  <a:pt x="1334" y="1197"/>
                </a:lnTo>
                <a:lnTo>
                  <a:pt x="1291" y="1258"/>
                </a:lnTo>
                <a:lnTo>
                  <a:pt x="1244" y="1312"/>
                </a:lnTo>
                <a:lnTo>
                  <a:pt x="1194" y="1362"/>
                </a:lnTo>
                <a:lnTo>
                  <a:pt x="1137" y="1408"/>
                </a:lnTo>
                <a:lnTo>
                  <a:pt x="1076" y="1444"/>
                </a:lnTo>
                <a:lnTo>
                  <a:pt x="1015" y="1476"/>
                </a:lnTo>
                <a:lnTo>
                  <a:pt x="947" y="1505"/>
                </a:lnTo>
                <a:lnTo>
                  <a:pt x="875" y="1523"/>
                </a:lnTo>
                <a:lnTo>
                  <a:pt x="803" y="1534"/>
                </a:lnTo>
                <a:lnTo>
                  <a:pt x="728" y="1537"/>
                </a:lnTo>
                <a:lnTo>
                  <a:pt x="656" y="1534"/>
                </a:lnTo>
                <a:lnTo>
                  <a:pt x="585" y="1523"/>
                </a:lnTo>
                <a:lnTo>
                  <a:pt x="513" y="1505"/>
                </a:lnTo>
                <a:lnTo>
                  <a:pt x="445" y="1476"/>
                </a:lnTo>
                <a:lnTo>
                  <a:pt x="384" y="1444"/>
                </a:lnTo>
                <a:lnTo>
                  <a:pt x="323" y="1408"/>
                </a:lnTo>
                <a:lnTo>
                  <a:pt x="266" y="1362"/>
                </a:lnTo>
                <a:lnTo>
                  <a:pt x="215" y="1312"/>
                </a:lnTo>
                <a:lnTo>
                  <a:pt x="169" y="1258"/>
                </a:lnTo>
                <a:lnTo>
                  <a:pt x="126" y="1197"/>
                </a:lnTo>
                <a:lnTo>
                  <a:pt x="90" y="1136"/>
                </a:lnTo>
                <a:lnTo>
                  <a:pt x="58" y="1068"/>
                </a:lnTo>
                <a:lnTo>
                  <a:pt x="33" y="996"/>
                </a:lnTo>
                <a:lnTo>
                  <a:pt x="15" y="925"/>
                </a:lnTo>
                <a:lnTo>
                  <a:pt x="4" y="846"/>
                </a:lnTo>
                <a:lnTo>
                  <a:pt x="0" y="771"/>
                </a:lnTo>
                <a:lnTo>
                  <a:pt x="4" y="692"/>
                </a:lnTo>
                <a:lnTo>
                  <a:pt x="15" y="613"/>
                </a:lnTo>
                <a:lnTo>
                  <a:pt x="33" y="541"/>
                </a:lnTo>
                <a:lnTo>
                  <a:pt x="58" y="470"/>
                </a:lnTo>
                <a:lnTo>
                  <a:pt x="90" y="401"/>
                </a:lnTo>
                <a:lnTo>
                  <a:pt x="126" y="341"/>
                </a:lnTo>
                <a:lnTo>
                  <a:pt x="169" y="280"/>
                </a:lnTo>
                <a:lnTo>
                  <a:pt x="215" y="226"/>
                </a:lnTo>
                <a:lnTo>
                  <a:pt x="266" y="176"/>
                </a:lnTo>
                <a:lnTo>
                  <a:pt x="323" y="133"/>
                </a:lnTo>
                <a:lnTo>
                  <a:pt x="384" y="93"/>
                </a:lnTo>
                <a:lnTo>
                  <a:pt x="445" y="61"/>
                </a:lnTo>
                <a:lnTo>
                  <a:pt x="513" y="36"/>
                </a:lnTo>
                <a:lnTo>
                  <a:pt x="585" y="14"/>
                </a:lnTo>
                <a:lnTo>
                  <a:pt x="656" y="4"/>
                </a:lnTo>
                <a:lnTo>
                  <a:pt x="728" y="0"/>
                </a:lnTo>
                <a:close/>
              </a:path>
            </a:pathLst>
          </a:custGeom>
          <a:solidFill>
            <a:srgbClr val="FFE300"/>
          </a:solidFill>
          <a:ln w="9525">
            <a:noFill/>
            <a:round/>
            <a:headEnd/>
            <a:tailEnd/>
          </a:ln>
        </p:spPr>
        <p:txBody>
          <a:bodyPr/>
          <a:lstStyle/>
          <a:p>
            <a:endParaRPr lang="en-IN"/>
          </a:p>
        </p:txBody>
      </p:sp>
      <p:sp>
        <p:nvSpPr>
          <p:cNvPr id="67594" name="Freeform 12"/>
          <p:cNvSpPr>
            <a:spLocks/>
          </p:cNvSpPr>
          <p:nvPr/>
        </p:nvSpPr>
        <p:spPr bwMode="auto">
          <a:xfrm>
            <a:off x="3448052" y="2306639"/>
            <a:ext cx="5414433" cy="3425825"/>
          </a:xfrm>
          <a:custGeom>
            <a:avLst/>
            <a:gdLst>
              <a:gd name="T0" fmla="*/ 2147483646 w 1466"/>
              <a:gd name="T1" fmla="*/ 0 h 1548"/>
              <a:gd name="T2" fmla="*/ 2147483646 w 1466"/>
              <a:gd name="T3" fmla="*/ 2147483646 h 1548"/>
              <a:gd name="T4" fmla="*/ 2147483646 w 1466"/>
              <a:gd name="T5" fmla="*/ 2147483646 h 1548"/>
              <a:gd name="T6" fmla="*/ 2147483646 w 1466"/>
              <a:gd name="T7" fmla="*/ 2147483646 h 1548"/>
              <a:gd name="T8" fmla="*/ 2147483646 w 1466"/>
              <a:gd name="T9" fmla="*/ 2147483646 h 1548"/>
              <a:gd name="T10" fmla="*/ 2147483646 w 1466"/>
              <a:gd name="T11" fmla="*/ 2147483646 h 1548"/>
              <a:gd name="T12" fmla="*/ 2147483646 w 1466"/>
              <a:gd name="T13" fmla="*/ 2147483646 h 1548"/>
              <a:gd name="T14" fmla="*/ 2147483646 w 1466"/>
              <a:gd name="T15" fmla="*/ 2147483646 h 1548"/>
              <a:gd name="T16" fmla="*/ 2147483646 w 1466"/>
              <a:gd name="T17" fmla="*/ 2147483646 h 1548"/>
              <a:gd name="T18" fmla="*/ 2147483646 w 1466"/>
              <a:gd name="T19" fmla="*/ 2147483646 h 1548"/>
              <a:gd name="T20" fmla="*/ 2147483646 w 1466"/>
              <a:gd name="T21" fmla="*/ 2147483646 h 1548"/>
              <a:gd name="T22" fmla="*/ 2147483646 w 1466"/>
              <a:gd name="T23" fmla="*/ 2147483646 h 1548"/>
              <a:gd name="T24" fmla="*/ 2147483646 w 1466"/>
              <a:gd name="T25" fmla="*/ 2147483646 h 1548"/>
              <a:gd name="T26" fmla="*/ 2147483646 w 1466"/>
              <a:gd name="T27" fmla="*/ 2147483646 h 1548"/>
              <a:gd name="T28" fmla="*/ 2147483646 w 1466"/>
              <a:gd name="T29" fmla="*/ 2147483646 h 1548"/>
              <a:gd name="T30" fmla="*/ 2147483646 w 1466"/>
              <a:gd name="T31" fmla="*/ 2147483646 h 1548"/>
              <a:gd name="T32" fmla="*/ 2147483646 w 1466"/>
              <a:gd name="T33" fmla="*/ 2147483646 h 1548"/>
              <a:gd name="T34" fmla="*/ 2147483646 w 1466"/>
              <a:gd name="T35" fmla="*/ 2147483646 h 1548"/>
              <a:gd name="T36" fmla="*/ 2147483646 w 1466"/>
              <a:gd name="T37" fmla="*/ 2147483646 h 1548"/>
              <a:gd name="T38" fmla="*/ 2147483646 w 1466"/>
              <a:gd name="T39" fmla="*/ 2147483646 h 1548"/>
              <a:gd name="T40" fmla="*/ 2147483646 w 1466"/>
              <a:gd name="T41" fmla="*/ 2147483646 h 1548"/>
              <a:gd name="T42" fmla="*/ 2147483646 w 1466"/>
              <a:gd name="T43" fmla="*/ 2147483646 h 1548"/>
              <a:gd name="T44" fmla="*/ 2147483646 w 1466"/>
              <a:gd name="T45" fmla="*/ 2147483646 h 1548"/>
              <a:gd name="T46" fmla="*/ 2147483646 w 1466"/>
              <a:gd name="T47" fmla="*/ 2147483646 h 1548"/>
              <a:gd name="T48" fmla="*/ 2147483646 w 1466"/>
              <a:gd name="T49" fmla="*/ 2147483646 h 1548"/>
              <a:gd name="T50" fmla="*/ 0 w 1466"/>
              <a:gd name="T51" fmla="*/ 2147483646 h 1548"/>
              <a:gd name="T52" fmla="*/ 2147483646 w 1466"/>
              <a:gd name="T53" fmla="*/ 2147483646 h 1548"/>
              <a:gd name="T54" fmla="*/ 2147483646 w 1466"/>
              <a:gd name="T55" fmla="*/ 2147483646 h 1548"/>
              <a:gd name="T56" fmla="*/ 2147483646 w 1466"/>
              <a:gd name="T57" fmla="*/ 2147483646 h 1548"/>
              <a:gd name="T58" fmla="*/ 2147483646 w 1466"/>
              <a:gd name="T59" fmla="*/ 2147483646 h 1548"/>
              <a:gd name="T60" fmla="*/ 2147483646 w 1466"/>
              <a:gd name="T61" fmla="*/ 2147483646 h 1548"/>
              <a:gd name="T62" fmla="*/ 2147483646 w 1466"/>
              <a:gd name="T63" fmla="*/ 2147483646 h 1548"/>
              <a:gd name="T64" fmla="*/ 2147483646 w 1466"/>
              <a:gd name="T65" fmla="*/ 2147483646 h 1548"/>
              <a:gd name="T66" fmla="*/ 2147483646 w 1466"/>
              <a:gd name="T67" fmla="*/ 2147483646 h 1548"/>
              <a:gd name="T68" fmla="*/ 2147483646 w 1466"/>
              <a:gd name="T69" fmla="*/ 0 h 15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66"/>
              <a:gd name="T106" fmla="*/ 0 h 1548"/>
              <a:gd name="T107" fmla="*/ 1466 w 1466"/>
              <a:gd name="T108" fmla="*/ 1548 h 15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66" h="1548">
                <a:moveTo>
                  <a:pt x="735" y="0"/>
                </a:moveTo>
                <a:lnTo>
                  <a:pt x="735" y="0"/>
                </a:lnTo>
                <a:lnTo>
                  <a:pt x="810" y="4"/>
                </a:lnTo>
                <a:lnTo>
                  <a:pt x="882" y="18"/>
                </a:lnTo>
                <a:lnTo>
                  <a:pt x="950" y="36"/>
                </a:lnTo>
                <a:lnTo>
                  <a:pt x="1018" y="61"/>
                </a:lnTo>
                <a:lnTo>
                  <a:pt x="1083" y="93"/>
                </a:lnTo>
                <a:lnTo>
                  <a:pt x="1144" y="133"/>
                </a:lnTo>
                <a:lnTo>
                  <a:pt x="1201" y="179"/>
                </a:lnTo>
                <a:lnTo>
                  <a:pt x="1251" y="229"/>
                </a:lnTo>
                <a:lnTo>
                  <a:pt x="1298" y="283"/>
                </a:lnTo>
                <a:lnTo>
                  <a:pt x="1341" y="344"/>
                </a:lnTo>
                <a:lnTo>
                  <a:pt x="1376" y="405"/>
                </a:lnTo>
                <a:lnTo>
                  <a:pt x="1409" y="473"/>
                </a:lnTo>
                <a:lnTo>
                  <a:pt x="1434" y="545"/>
                </a:lnTo>
                <a:lnTo>
                  <a:pt x="1452" y="620"/>
                </a:lnTo>
                <a:lnTo>
                  <a:pt x="1462" y="695"/>
                </a:lnTo>
                <a:lnTo>
                  <a:pt x="1466" y="774"/>
                </a:lnTo>
                <a:lnTo>
                  <a:pt x="1462" y="853"/>
                </a:lnTo>
                <a:lnTo>
                  <a:pt x="1452" y="928"/>
                </a:lnTo>
                <a:lnTo>
                  <a:pt x="1434" y="1003"/>
                </a:lnTo>
                <a:lnTo>
                  <a:pt x="1409" y="1075"/>
                </a:lnTo>
                <a:lnTo>
                  <a:pt x="1376" y="1143"/>
                </a:lnTo>
                <a:lnTo>
                  <a:pt x="1341" y="1204"/>
                </a:lnTo>
                <a:lnTo>
                  <a:pt x="1298" y="1265"/>
                </a:lnTo>
                <a:lnTo>
                  <a:pt x="1251" y="1319"/>
                </a:lnTo>
                <a:lnTo>
                  <a:pt x="1201" y="1369"/>
                </a:lnTo>
                <a:lnTo>
                  <a:pt x="1144" y="1415"/>
                </a:lnTo>
                <a:lnTo>
                  <a:pt x="1083" y="1455"/>
                </a:lnTo>
                <a:lnTo>
                  <a:pt x="1018" y="1487"/>
                </a:lnTo>
                <a:lnTo>
                  <a:pt x="950" y="1512"/>
                </a:lnTo>
                <a:lnTo>
                  <a:pt x="882" y="1530"/>
                </a:lnTo>
                <a:lnTo>
                  <a:pt x="810" y="1544"/>
                </a:lnTo>
                <a:lnTo>
                  <a:pt x="735" y="1548"/>
                </a:lnTo>
                <a:lnTo>
                  <a:pt x="660" y="1544"/>
                </a:lnTo>
                <a:lnTo>
                  <a:pt x="588" y="1530"/>
                </a:lnTo>
                <a:lnTo>
                  <a:pt x="516" y="1512"/>
                </a:lnTo>
                <a:lnTo>
                  <a:pt x="448" y="1487"/>
                </a:lnTo>
                <a:lnTo>
                  <a:pt x="387" y="1455"/>
                </a:lnTo>
                <a:lnTo>
                  <a:pt x="326" y="1415"/>
                </a:lnTo>
                <a:lnTo>
                  <a:pt x="269" y="1369"/>
                </a:lnTo>
                <a:lnTo>
                  <a:pt x="215" y="1319"/>
                </a:lnTo>
                <a:lnTo>
                  <a:pt x="169" y="1265"/>
                </a:lnTo>
                <a:lnTo>
                  <a:pt x="126" y="1204"/>
                </a:lnTo>
                <a:lnTo>
                  <a:pt x="90" y="1143"/>
                </a:lnTo>
                <a:lnTo>
                  <a:pt x="61" y="1075"/>
                </a:lnTo>
                <a:lnTo>
                  <a:pt x="36" y="1003"/>
                </a:lnTo>
                <a:lnTo>
                  <a:pt x="18" y="928"/>
                </a:lnTo>
                <a:lnTo>
                  <a:pt x="7" y="853"/>
                </a:lnTo>
                <a:lnTo>
                  <a:pt x="0" y="774"/>
                </a:lnTo>
                <a:lnTo>
                  <a:pt x="7" y="695"/>
                </a:lnTo>
                <a:lnTo>
                  <a:pt x="18" y="620"/>
                </a:lnTo>
                <a:lnTo>
                  <a:pt x="36" y="545"/>
                </a:lnTo>
                <a:lnTo>
                  <a:pt x="61" y="473"/>
                </a:lnTo>
                <a:lnTo>
                  <a:pt x="90" y="405"/>
                </a:lnTo>
                <a:lnTo>
                  <a:pt x="126" y="344"/>
                </a:lnTo>
                <a:lnTo>
                  <a:pt x="169" y="283"/>
                </a:lnTo>
                <a:lnTo>
                  <a:pt x="215" y="229"/>
                </a:lnTo>
                <a:lnTo>
                  <a:pt x="269" y="179"/>
                </a:lnTo>
                <a:lnTo>
                  <a:pt x="326" y="133"/>
                </a:lnTo>
                <a:lnTo>
                  <a:pt x="387" y="93"/>
                </a:lnTo>
                <a:lnTo>
                  <a:pt x="448" y="61"/>
                </a:lnTo>
                <a:lnTo>
                  <a:pt x="516" y="36"/>
                </a:lnTo>
                <a:lnTo>
                  <a:pt x="588" y="18"/>
                </a:lnTo>
                <a:lnTo>
                  <a:pt x="660" y="4"/>
                </a:lnTo>
                <a:lnTo>
                  <a:pt x="735" y="0"/>
                </a:lnTo>
                <a:close/>
              </a:path>
            </a:pathLst>
          </a:custGeom>
          <a:solidFill>
            <a:srgbClr val="FFDE00"/>
          </a:solidFill>
          <a:ln w="9525">
            <a:noFill/>
            <a:round/>
            <a:headEnd/>
            <a:tailEnd/>
          </a:ln>
        </p:spPr>
        <p:txBody>
          <a:bodyPr/>
          <a:lstStyle/>
          <a:p>
            <a:endParaRPr lang="en-IN"/>
          </a:p>
        </p:txBody>
      </p:sp>
      <p:sp>
        <p:nvSpPr>
          <p:cNvPr id="67595" name="Freeform 13"/>
          <p:cNvSpPr>
            <a:spLocks/>
          </p:cNvSpPr>
          <p:nvPr/>
        </p:nvSpPr>
        <p:spPr bwMode="auto">
          <a:xfrm>
            <a:off x="3437468" y="2298700"/>
            <a:ext cx="5425017" cy="3433763"/>
          </a:xfrm>
          <a:custGeom>
            <a:avLst/>
            <a:gdLst>
              <a:gd name="T0" fmla="*/ 2147483646 w 1469"/>
              <a:gd name="T1" fmla="*/ 0 h 1552"/>
              <a:gd name="T2" fmla="*/ 2147483646 w 1469"/>
              <a:gd name="T3" fmla="*/ 2147483646 h 1552"/>
              <a:gd name="T4" fmla="*/ 2147483646 w 1469"/>
              <a:gd name="T5" fmla="*/ 2147483646 h 1552"/>
              <a:gd name="T6" fmla="*/ 2147483646 w 1469"/>
              <a:gd name="T7" fmla="*/ 2147483646 h 1552"/>
              <a:gd name="T8" fmla="*/ 2147483646 w 1469"/>
              <a:gd name="T9" fmla="*/ 2147483646 h 1552"/>
              <a:gd name="T10" fmla="*/ 2147483646 w 1469"/>
              <a:gd name="T11" fmla="*/ 2147483646 h 1552"/>
              <a:gd name="T12" fmla="*/ 2147483646 w 1469"/>
              <a:gd name="T13" fmla="*/ 2147483646 h 1552"/>
              <a:gd name="T14" fmla="*/ 2147483646 w 1469"/>
              <a:gd name="T15" fmla="*/ 2147483646 h 1552"/>
              <a:gd name="T16" fmla="*/ 2147483646 w 1469"/>
              <a:gd name="T17" fmla="*/ 2147483646 h 1552"/>
              <a:gd name="T18" fmla="*/ 2147483646 w 1469"/>
              <a:gd name="T19" fmla="*/ 2147483646 h 1552"/>
              <a:gd name="T20" fmla="*/ 2147483646 w 1469"/>
              <a:gd name="T21" fmla="*/ 2147483646 h 1552"/>
              <a:gd name="T22" fmla="*/ 2147483646 w 1469"/>
              <a:gd name="T23" fmla="*/ 2147483646 h 1552"/>
              <a:gd name="T24" fmla="*/ 2147483646 w 1469"/>
              <a:gd name="T25" fmla="*/ 2147483646 h 1552"/>
              <a:gd name="T26" fmla="*/ 2147483646 w 1469"/>
              <a:gd name="T27" fmla="*/ 2147483646 h 1552"/>
              <a:gd name="T28" fmla="*/ 2147483646 w 1469"/>
              <a:gd name="T29" fmla="*/ 2147483646 h 1552"/>
              <a:gd name="T30" fmla="*/ 2147483646 w 1469"/>
              <a:gd name="T31" fmla="*/ 2147483646 h 1552"/>
              <a:gd name="T32" fmla="*/ 2147483646 w 1469"/>
              <a:gd name="T33" fmla="*/ 2147483646 h 1552"/>
              <a:gd name="T34" fmla="*/ 2147483646 w 1469"/>
              <a:gd name="T35" fmla="*/ 2147483646 h 1552"/>
              <a:gd name="T36" fmla="*/ 2147483646 w 1469"/>
              <a:gd name="T37" fmla="*/ 2147483646 h 1552"/>
              <a:gd name="T38" fmla="*/ 2147483646 w 1469"/>
              <a:gd name="T39" fmla="*/ 2147483646 h 1552"/>
              <a:gd name="T40" fmla="*/ 2147483646 w 1469"/>
              <a:gd name="T41" fmla="*/ 2147483646 h 1552"/>
              <a:gd name="T42" fmla="*/ 2147483646 w 1469"/>
              <a:gd name="T43" fmla="*/ 2147483646 h 1552"/>
              <a:gd name="T44" fmla="*/ 2147483646 w 1469"/>
              <a:gd name="T45" fmla="*/ 2147483646 h 1552"/>
              <a:gd name="T46" fmla="*/ 2147483646 w 1469"/>
              <a:gd name="T47" fmla="*/ 2147483646 h 1552"/>
              <a:gd name="T48" fmla="*/ 2147483646 w 1469"/>
              <a:gd name="T49" fmla="*/ 2147483646 h 1552"/>
              <a:gd name="T50" fmla="*/ 0 w 1469"/>
              <a:gd name="T51" fmla="*/ 2147483646 h 1552"/>
              <a:gd name="T52" fmla="*/ 2147483646 w 1469"/>
              <a:gd name="T53" fmla="*/ 2147483646 h 1552"/>
              <a:gd name="T54" fmla="*/ 2147483646 w 1469"/>
              <a:gd name="T55" fmla="*/ 2147483646 h 1552"/>
              <a:gd name="T56" fmla="*/ 2147483646 w 1469"/>
              <a:gd name="T57" fmla="*/ 2147483646 h 1552"/>
              <a:gd name="T58" fmla="*/ 2147483646 w 1469"/>
              <a:gd name="T59" fmla="*/ 2147483646 h 1552"/>
              <a:gd name="T60" fmla="*/ 2147483646 w 1469"/>
              <a:gd name="T61" fmla="*/ 2147483646 h 1552"/>
              <a:gd name="T62" fmla="*/ 2147483646 w 1469"/>
              <a:gd name="T63" fmla="*/ 2147483646 h 1552"/>
              <a:gd name="T64" fmla="*/ 2147483646 w 1469"/>
              <a:gd name="T65" fmla="*/ 2147483646 h 1552"/>
              <a:gd name="T66" fmla="*/ 2147483646 w 1469"/>
              <a:gd name="T67" fmla="*/ 2147483646 h 1552"/>
              <a:gd name="T68" fmla="*/ 2147483646 w 1469"/>
              <a:gd name="T69" fmla="*/ 0 h 15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69"/>
              <a:gd name="T106" fmla="*/ 0 h 1552"/>
              <a:gd name="T107" fmla="*/ 1469 w 1469"/>
              <a:gd name="T108" fmla="*/ 1552 h 15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69" h="1552">
                <a:moveTo>
                  <a:pt x="734" y="0"/>
                </a:moveTo>
                <a:lnTo>
                  <a:pt x="734" y="0"/>
                </a:lnTo>
                <a:lnTo>
                  <a:pt x="810" y="4"/>
                </a:lnTo>
                <a:lnTo>
                  <a:pt x="881" y="15"/>
                </a:lnTo>
                <a:lnTo>
                  <a:pt x="953" y="33"/>
                </a:lnTo>
                <a:lnTo>
                  <a:pt x="1021" y="61"/>
                </a:lnTo>
                <a:lnTo>
                  <a:pt x="1086" y="94"/>
                </a:lnTo>
                <a:lnTo>
                  <a:pt x="1147" y="133"/>
                </a:lnTo>
                <a:lnTo>
                  <a:pt x="1204" y="176"/>
                </a:lnTo>
                <a:lnTo>
                  <a:pt x="1254" y="226"/>
                </a:lnTo>
                <a:lnTo>
                  <a:pt x="1301" y="283"/>
                </a:lnTo>
                <a:lnTo>
                  <a:pt x="1344" y="341"/>
                </a:lnTo>
                <a:lnTo>
                  <a:pt x="1383" y="405"/>
                </a:lnTo>
                <a:lnTo>
                  <a:pt x="1412" y="473"/>
                </a:lnTo>
                <a:lnTo>
                  <a:pt x="1437" y="545"/>
                </a:lnTo>
                <a:lnTo>
                  <a:pt x="1455" y="620"/>
                </a:lnTo>
                <a:lnTo>
                  <a:pt x="1465" y="696"/>
                </a:lnTo>
                <a:lnTo>
                  <a:pt x="1469" y="774"/>
                </a:lnTo>
                <a:lnTo>
                  <a:pt x="1465" y="857"/>
                </a:lnTo>
                <a:lnTo>
                  <a:pt x="1455" y="932"/>
                </a:lnTo>
                <a:lnTo>
                  <a:pt x="1437" y="1007"/>
                </a:lnTo>
                <a:lnTo>
                  <a:pt x="1412" y="1079"/>
                </a:lnTo>
                <a:lnTo>
                  <a:pt x="1383" y="1147"/>
                </a:lnTo>
                <a:lnTo>
                  <a:pt x="1344" y="1208"/>
                </a:lnTo>
                <a:lnTo>
                  <a:pt x="1301" y="1269"/>
                </a:lnTo>
                <a:lnTo>
                  <a:pt x="1254" y="1326"/>
                </a:lnTo>
                <a:lnTo>
                  <a:pt x="1204" y="1376"/>
                </a:lnTo>
                <a:lnTo>
                  <a:pt x="1147" y="1419"/>
                </a:lnTo>
                <a:lnTo>
                  <a:pt x="1086" y="1459"/>
                </a:lnTo>
                <a:lnTo>
                  <a:pt x="1021" y="1491"/>
                </a:lnTo>
                <a:lnTo>
                  <a:pt x="953" y="1516"/>
                </a:lnTo>
                <a:lnTo>
                  <a:pt x="881" y="1538"/>
                </a:lnTo>
                <a:lnTo>
                  <a:pt x="810" y="1548"/>
                </a:lnTo>
                <a:lnTo>
                  <a:pt x="734" y="1552"/>
                </a:lnTo>
                <a:lnTo>
                  <a:pt x="659" y="1548"/>
                </a:lnTo>
                <a:lnTo>
                  <a:pt x="587" y="1538"/>
                </a:lnTo>
                <a:lnTo>
                  <a:pt x="516" y="1516"/>
                </a:lnTo>
                <a:lnTo>
                  <a:pt x="448" y="1491"/>
                </a:lnTo>
                <a:lnTo>
                  <a:pt x="383" y="1459"/>
                </a:lnTo>
                <a:lnTo>
                  <a:pt x="322" y="1419"/>
                </a:lnTo>
                <a:lnTo>
                  <a:pt x="268" y="1376"/>
                </a:lnTo>
                <a:lnTo>
                  <a:pt x="215" y="1326"/>
                </a:lnTo>
                <a:lnTo>
                  <a:pt x="168" y="1269"/>
                </a:lnTo>
                <a:lnTo>
                  <a:pt x="125" y="1208"/>
                </a:lnTo>
                <a:lnTo>
                  <a:pt x="89" y="1147"/>
                </a:lnTo>
                <a:lnTo>
                  <a:pt x="57" y="1079"/>
                </a:lnTo>
                <a:lnTo>
                  <a:pt x="32" y="1007"/>
                </a:lnTo>
                <a:lnTo>
                  <a:pt x="14" y="932"/>
                </a:lnTo>
                <a:lnTo>
                  <a:pt x="3" y="857"/>
                </a:lnTo>
                <a:lnTo>
                  <a:pt x="0" y="774"/>
                </a:lnTo>
                <a:lnTo>
                  <a:pt x="3" y="696"/>
                </a:lnTo>
                <a:lnTo>
                  <a:pt x="14" y="620"/>
                </a:lnTo>
                <a:lnTo>
                  <a:pt x="32" y="545"/>
                </a:lnTo>
                <a:lnTo>
                  <a:pt x="57" y="473"/>
                </a:lnTo>
                <a:lnTo>
                  <a:pt x="89" y="405"/>
                </a:lnTo>
                <a:lnTo>
                  <a:pt x="125" y="341"/>
                </a:lnTo>
                <a:lnTo>
                  <a:pt x="168" y="283"/>
                </a:lnTo>
                <a:lnTo>
                  <a:pt x="215" y="226"/>
                </a:lnTo>
                <a:lnTo>
                  <a:pt x="268" y="176"/>
                </a:lnTo>
                <a:lnTo>
                  <a:pt x="322" y="133"/>
                </a:lnTo>
                <a:lnTo>
                  <a:pt x="383" y="94"/>
                </a:lnTo>
                <a:lnTo>
                  <a:pt x="448" y="61"/>
                </a:lnTo>
                <a:lnTo>
                  <a:pt x="516" y="33"/>
                </a:lnTo>
                <a:lnTo>
                  <a:pt x="587" y="15"/>
                </a:lnTo>
                <a:lnTo>
                  <a:pt x="659" y="4"/>
                </a:lnTo>
                <a:lnTo>
                  <a:pt x="734" y="0"/>
                </a:lnTo>
                <a:close/>
              </a:path>
            </a:pathLst>
          </a:custGeom>
          <a:solidFill>
            <a:srgbClr val="FFD900"/>
          </a:solidFill>
          <a:ln w="9525">
            <a:noFill/>
            <a:round/>
            <a:headEnd/>
            <a:tailEnd/>
          </a:ln>
        </p:spPr>
        <p:txBody>
          <a:bodyPr/>
          <a:lstStyle/>
          <a:p>
            <a:endParaRPr lang="en-IN"/>
          </a:p>
        </p:txBody>
      </p:sp>
      <p:sp>
        <p:nvSpPr>
          <p:cNvPr id="67596" name="Freeform 14"/>
          <p:cNvSpPr>
            <a:spLocks/>
          </p:cNvSpPr>
          <p:nvPr/>
        </p:nvSpPr>
        <p:spPr bwMode="auto">
          <a:xfrm>
            <a:off x="3407833" y="2282826"/>
            <a:ext cx="5469467" cy="3459163"/>
          </a:xfrm>
          <a:custGeom>
            <a:avLst/>
            <a:gdLst>
              <a:gd name="T0" fmla="*/ 2147483646 w 1481"/>
              <a:gd name="T1" fmla="*/ 0 h 1563"/>
              <a:gd name="T2" fmla="*/ 2147483646 w 1481"/>
              <a:gd name="T3" fmla="*/ 2147483646 h 1563"/>
              <a:gd name="T4" fmla="*/ 2147483646 w 1481"/>
              <a:gd name="T5" fmla="*/ 2147483646 h 1563"/>
              <a:gd name="T6" fmla="*/ 2147483646 w 1481"/>
              <a:gd name="T7" fmla="*/ 2147483646 h 1563"/>
              <a:gd name="T8" fmla="*/ 2147483646 w 1481"/>
              <a:gd name="T9" fmla="*/ 2147483646 h 1563"/>
              <a:gd name="T10" fmla="*/ 2147483646 w 1481"/>
              <a:gd name="T11" fmla="*/ 2147483646 h 1563"/>
              <a:gd name="T12" fmla="*/ 2147483646 w 1481"/>
              <a:gd name="T13" fmla="*/ 2147483646 h 1563"/>
              <a:gd name="T14" fmla="*/ 2147483646 w 1481"/>
              <a:gd name="T15" fmla="*/ 2147483646 h 1563"/>
              <a:gd name="T16" fmla="*/ 2147483646 w 1481"/>
              <a:gd name="T17" fmla="*/ 2147483646 h 1563"/>
              <a:gd name="T18" fmla="*/ 2147483646 w 1481"/>
              <a:gd name="T19" fmla="*/ 2147483646 h 1563"/>
              <a:gd name="T20" fmla="*/ 2147483646 w 1481"/>
              <a:gd name="T21" fmla="*/ 2147483646 h 1563"/>
              <a:gd name="T22" fmla="*/ 2147483646 w 1481"/>
              <a:gd name="T23" fmla="*/ 2147483646 h 1563"/>
              <a:gd name="T24" fmla="*/ 2147483646 w 1481"/>
              <a:gd name="T25" fmla="*/ 2147483646 h 1563"/>
              <a:gd name="T26" fmla="*/ 2147483646 w 1481"/>
              <a:gd name="T27" fmla="*/ 2147483646 h 1563"/>
              <a:gd name="T28" fmla="*/ 2147483646 w 1481"/>
              <a:gd name="T29" fmla="*/ 2147483646 h 1563"/>
              <a:gd name="T30" fmla="*/ 2147483646 w 1481"/>
              <a:gd name="T31" fmla="*/ 2147483646 h 1563"/>
              <a:gd name="T32" fmla="*/ 2147483646 w 1481"/>
              <a:gd name="T33" fmla="*/ 2147483646 h 1563"/>
              <a:gd name="T34" fmla="*/ 2147483646 w 1481"/>
              <a:gd name="T35" fmla="*/ 2147483646 h 1563"/>
              <a:gd name="T36" fmla="*/ 2147483646 w 1481"/>
              <a:gd name="T37" fmla="*/ 2147483646 h 1563"/>
              <a:gd name="T38" fmla="*/ 2147483646 w 1481"/>
              <a:gd name="T39" fmla="*/ 2147483646 h 1563"/>
              <a:gd name="T40" fmla="*/ 2147483646 w 1481"/>
              <a:gd name="T41" fmla="*/ 2147483646 h 1563"/>
              <a:gd name="T42" fmla="*/ 2147483646 w 1481"/>
              <a:gd name="T43" fmla="*/ 2147483646 h 1563"/>
              <a:gd name="T44" fmla="*/ 2147483646 w 1481"/>
              <a:gd name="T45" fmla="*/ 2147483646 h 1563"/>
              <a:gd name="T46" fmla="*/ 2147483646 w 1481"/>
              <a:gd name="T47" fmla="*/ 2147483646 h 1563"/>
              <a:gd name="T48" fmla="*/ 2147483646 w 1481"/>
              <a:gd name="T49" fmla="*/ 2147483646 h 1563"/>
              <a:gd name="T50" fmla="*/ 0 w 1481"/>
              <a:gd name="T51" fmla="*/ 2147483646 h 1563"/>
              <a:gd name="T52" fmla="*/ 2147483646 w 1481"/>
              <a:gd name="T53" fmla="*/ 2147483646 h 1563"/>
              <a:gd name="T54" fmla="*/ 2147483646 w 1481"/>
              <a:gd name="T55" fmla="*/ 2147483646 h 1563"/>
              <a:gd name="T56" fmla="*/ 2147483646 w 1481"/>
              <a:gd name="T57" fmla="*/ 2147483646 h 1563"/>
              <a:gd name="T58" fmla="*/ 2147483646 w 1481"/>
              <a:gd name="T59" fmla="*/ 2147483646 h 1563"/>
              <a:gd name="T60" fmla="*/ 2147483646 w 1481"/>
              <a:gd name="T61" fmla="*/ 2147483646 h 1563"/>
              <a:gd name="T62" fmla="*/ 2147483646 w 1481"/>
              <a:gd name="T63" fmla="*/ 2147483646 h 1563"/>
              <a:gd name="T64" fmla="*/ 2147483646 w 1481"/>
              <a:gd name="T65" fmla="*/ 2147483646 h 1563"/>
              <a:gd name="T66" fmla="*/ 2147483646 w 1481"/>
              <a:gd name="T67" fmla="*/ 2147483646 h 1563"/>
              <a:gd name="T68" fmla="*/ 2147483646 w 1481"/>
              <a:gd name="T69" fmla="*/ 0 h 15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1"/>
              <a:gd name="T106" fmla="*/ 0 h 1563"/>
              <a:gd name="T107" fmla="*/ 1481 w 1481"/>
              <a:gd name="T108" fmla="*/ 1563 h 15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1" h="1563">
                <a:moveTo>
                  <a:pt x="739" y="0"/>
                </a:moveTo>
                <a:lnTo>
                  <a:pt x="739" y="0"/>
                </a:lnTo>
                <a:lnTo>
                  <a:pt x="814" y="4"/>
                </a:lnTo>
                <a:lnTo>
                  <a:pt x="889" y="18"/>
                </a:lnTo>
                <a:lnTo>
                  <a:pt x="961" y="36"/>
                </a:lnTo>
                <a:lnTo>
                  <a:pt x="1029" y="61"/>
                </a:lnTo>
                <a:lnTo>
                  <a:pt x="1094" y="93"/>
                </a:lnTo>
                <a:lnTo>
                  <a:pt x="1155" y="133"/>
                </a:lnTo>
                <a:lnTo>
                  <a:pt x="1208" y="179"/>
                </a:lnTo>
                <a:lnTo>
                  <a:pt x="1262" y="230"/>
                </a:lnTo>
                <a:lnTo>
                  <a:pt x="1309" y="283"/>
                </a:lnTo>
                <a:lnTo>
                  <a:pt x="1352" y="344"/>
                </a:lnTo>
                <a:lnTo>
                  <a:pt x="1391" y="409"/>
                </a:lnTo>
                <a:lnTo>
                  <a:pt x="1420" y="477"/>
                </a:lnTo>
                <a:lnTo>
                  <a:pt x="1445" y="548"/>
                </a:lnTo>
                <a:lnTo>
                  <a:pt x="1463" y="624"/>
                </a:lnTo>
                <a:lnTo>
                  <a:pt x="1477" y="703"/>
                </a:lnTo>
                <a:lnTo>
                  <a:pt x="1481" y="781"/>
                </a:lnTo>
                <a:lnTo>
                  <a:pt x="1477" y="860"/>
                </a:lnTo>
                <a:lnTo>
                  <a:pt x="1463" y="939"/>
                </a:lnTo>
                <a:lnTo>
                  <a:pt x="1445" y="1011"/>
                </a:lnTo>
                <a:lnTo>
                  <a:pt x="1420" y="1082"/>
                </a:lnTo>
                <a:lnTo>
                  <a:pt x="1391" y="1150"/>
                </a:lnTo>
                <a:lnTo>
                  <a:pt x="1352" y="1215"/>
                </a:lnTo>
                <a:lnTo>
                  <a:pt x="1309" y="1276"/>
                </a:lnTo>
                <a:lnTo>
                  <a:pt x="1262" y="1333"/>
                </a:lnTo>
                <a:lnTo>
                  <a:pt x="1208" y="1383"/>
                </a:lnTo>
                <a:lnTo>
                  <a:pt x="1155" y="1426"/>
                </a:lnTo>
                <a:lnTo>
                  <a:pt x="1094" y="1466"/>
                </a:lnTo>
                <a:lnTo>
                  <a:pt x="1029" y="1498"/>
                </a:lnTo>
                <a:lnTo>
                  <a:pt x="961" y="1527"/>
                </a:lnTo>
                <a:lnTo>
                  <a:pt x="889" y="1545"/>
                </a:lnTo>
                <a:lnTo>
                  <a:pt x="814" y="1555"/>
                </a:lnTo>
                <a:lnTo>
                  <a:pt x="739" y="1563"/>
                </a:lnTo>
                <a:lnTo>
                  <a:pt x="664" y="1555"/>
                </a:lnTo>
                <a:lnTo>
                  <a:pt x="592" y="1545"/>
                </a:lnTo>
                <a:lnTo>
                  <a:pt x="520" y="1527"/>
                </a:lnTo>
                <a:lnTo>
                  <a:pt x="452" y="1498"/>
                </a:lnTo>
                <a:lnTo>
                  <a:pt x="388" y="1466"/>
                </a:lnTo>
                <a:lnTo>
                  <a:pt x="327" y="1426"/>
                </a:lnTo>
                <a:lnTo>
                  <a:pt x="269" y="1383"/>
                </a:lnTo>
                <a:lnTo>
                  <a:pt x="219" y="1333"/>
                </a:lnTo>
                <a:lnTo>
                  <a:pt x="169" y="1276"/>
                </a:lnTo>
                <a:lnTo>
                  <a:pt x="126" y="1215"/>
                </a:lnTo>
                <a:lnTo>
                  <a:pt x="90" y="1150"/>
                </a:lnTo>
                <a:lnTo>
                  <a:pt x="58" y="1082"/>
                </a:lnTo>
                <a:lnTo>
                  <a:pt x="33" y="1011"/>
                </a:lnTo>
                <a:lnTo>
                  <a:pt x="15" y="939"/>
                </a:lnTo>
                <a:lnTo>
                  <a:pt x="4" y="860"/>
                </a:lnTo>
                <a:lnTo>
                  <a:pt x="0" y="781"/>
                </a:lnTo>
                <a:lnTo>
                  <a:pt x="4" y="703"/>
                </a:lnTo>
                <a:lnTo>
                  <a:pt x="15" y="624"/>
                </a:lnTo>
                <a:lnTo>
                  <a:pt x="33" y="548"/>
                </a:lnTo>
                <a:lnTo>
                  <a:pt x="58" y="477"/>
                </a:lnTo>
                <a:lnTo>
                  <a:pt x="90" y="409"/>
                </a:lnTo>
                <a:lnTo>
                  <a:pt x="126" y="344"/>
                </a:lnTo>
                <a:lnTo>
                  <a:pt x="169" y="283"/>
                </a:lnTo>
                <a:lnTo>
                  <a:pt x="219" y="230"/>
                </a:lnTo>
                <a:lnTo>
                  <a:pt x="269" y="179"/>
                </a:lnTo>
                <a:lnTo>
                  <a:pt x="327" y="133"/>
                </a:lnTo>
                <a:lnTo>
                  <a:pt x="388" y="93"/>
                </a:lnTo>
                <a:lnTo>
                  <a:pt x="452" y="61"/>
                </a:lnTo>
                <a:lnTo>
                  <a:pt x="520" y="36"/>
                </a:lnTo>
                <a:lnTo>
                  <a:pt x="592" y="18"/>
                </a:lnTo>
                <a:lnTo>
                  <a:pt x="664" y="4"/>
                </a:lnTo>
                <a:lnTo>
                  <a:pt x="739" y="0"/>
                </a:lnTo>
                <a:close/>
              </a:path>
            </a:pathLst>
          </a:custGeom>
          <a:solidFill>
            <a:srgbClr val="FFD100"/>
          </a:solidFill>
          <a:ln w="9525">
            <a:noFill/>
            <a:round/>
            <a:headEnd/>
            <a:tailEnd/>
          </a:ln>
        </p:spPr>
        <p:txBody>
          <a:bodyPr/>
          <a:lstStyle/>
          <a:p>
            <a:endParaRPr lang="en-IN"/>
          </a:p>
        </p:txBody>
      </p:sp>
      <p:sp>
        <p:nvSpPr>
          <p:cNvPr id="67597" name="Freeform 15"/>
          <p:cNvSpPr>
            <a:spLocks/>
          </p:cNvSpPr>
          <p:nvPr/>
        </p:nvSpPr>
        <p:spPr bwMode="auto">
          <a:xfrm>
            <a:off x="3382433" y="2276476"/>
            <a:ext cx="5494867" cy="3465513"/>
          </a:xfrm>
          <a:custGeom>
            <a:avLst/>
            <a:gdLst>
              <a:gd name="T0" fmla="*/ 2147483646 w 1488"/>
              <a:gd name="T1" fmla="*/ 0 h 1566"/>
              <a:gd name="T2" fmla="*/ 2147483646 w 1488"/>
              <a:gd name="T3" fmla="*/ 2147483646 h 1566"/>
              <a:gd name="T4" fmla="*/ 2147483646 w 1488"/>
              <a:gd name="T5" fmla="*/ 2147483646 h 1566"/>
              <a:gd name="T6" fmla="*/ 2147483646 w 1488"/>
              <a:gd name="T7" fmla="*/ 2147483646 h 1566"/>
              <a:gd name="T8" fmla="*/ 2147483646 w 1488"/>
              <a:gd name="T9" fmla="*/ 2147483646 h 1566"/>
              <a:gd name="T10" fmla="*/ 2147483646 w 1488"/>
              <a:gd name="T11" fmla="*/ 2147483646 h 1566"/>
              <a:gd name="T12" fmla="*/ 2147483646 w 1488"/>
              <a:gd name="T13" fmla="*/ 2147483646 h 1566"/>
              <a:gd name="T14" fmla="*/ 2147483646 w 1488"/>
              <a:gd name="T15" fmla="*/ 2147483646 h 1566"/>
              <a:gd name="T16" fmla="*/ 2147483646 w 1488"/>
              <a:gd name="T17" fmla="*/ 2147483646 h 1566"/>
              <a:gd name="T18" fmla="*/ 2147483646 w 1488"/>
              <a:gd name="T19" fmla="*/ 2147483646 h 1566"/>
              <a:gd name="T20" fmla="*/ 2147483646 w 1488"/>
              <a:gd name="T21" fmla="*/ 2147483646 h 1566"/>
              <a:gd name="T22" fmla="*/ 2147483646 w 1488"/>
              <a:gd name="T23" fmla="*/ 2147483646 h 1566"/>
              <a:gd name="T24" fmla="*/ 2147483646 w 1488"/>
              <a:gd name="T25" fmla="*/ 2147483646 h 1566"/>
              <a:gd name="T26" fmla="*/ 2147483646 w 1488"/>
              <a:gd name="T27" fmla="*/ 2147483646 h 1566"/>
              <a:gd name="T28" fmla="*/ 2147483646 w 1488"/>
              <a:gd name="T29" fmla="*/ 2147483646 h 1566"/>
              <a:gd name="T30" fmla="*/ 2147483646 w 1488"/>
              <a:gd name="T31" fmla="*/ 2147483646 h 1566"/>
              <a:gd name="T32" fmla="*/ 2147483646 w 1488"/>
              <a:gd name="T33" fmla="*/ 2147483646 h 1566"/>
              <a:gd name="T34" fmla="*/ 2147483646 w 1488"/>
              <a:gd name="T35" fmla="*/ 2147483646 h 1566"/>
              <a:gd name="T36" fmla="*/ 2147483646 w 1488"/>
              <a:gd name="T37" fmla="*/ 2147483646 h 1566"/>
              <a:gd name="T38" fmla="*/ 2147483646 w 1488"/>
              <a:gd name="T39" fmla="*/ 2147483646 h 1566"/>
              <a:gd name="T40" fmla="*/ 2147483646 w 1488"/>
              <a:gd name="T41" fmla="*/ 2147483646 h 1566"/>
              <a:gd name="T42" fmla="*/ 2147483646 w 1488"/>
              <a:gd name="T43" fmla="*/ 2147483646 h 1566"/>
              <a:gd name="T44" fmla="*/ 2147483646 w 1488"/>
              <a:gd name="T45" fmla="*/ 2147483646 h 1566"/>
              <a:gd name="T46" fmla="*/ 2147483646 w 1488"/>
              <a:gd name="T47" fmla="*/ 2147483646 h 1566"/>
              <a:gd name="T48" fmla="*/ 2147483646 w 1488"/>
              <a:gd name="T49" fmla="*/ 2147483646 h 1566"/>
              <a:gd name="T50" fmla="*/ 0 w 1488"/>
              <a:gd name="T51" fmla="*/ 2147483646 h 1566"/>
              <a:gd name="T52" fmla="*/ 2147483646 w 1488"/>
              <a:gd name="T53" fmla="*/ 2147483646 h 1566"/>
              <a:gd name="T54" fmla="*/ 2147483646 w 1488"/>
              <a:gd name="T55" fmla="*/ 2147483646 h 1566"/>
              <a:gd name="T56" fmla="*/ 2147483646 w 1488"/>
              <a:gd name="T57" fmla="*/ 2147483646 h 1566"/>
              <a:gd name="T58" fmla="*/ 2147483646 w 1488"/>
              <a:gd name="T59" fmla="*/ 2147483646 h 1566"/>
              <a:gd name="T60" fmla="*/ 2147483646 w 1488"/>
              <a:gd name="T61" fmla="*/ 2147483646 h 1566"/>
              <a:gd name="T62" fmla="*/ 2147483646 w 1488"/>
              <a:gd name="T63" fmla="*/ 2147483646 h 1566"/>
              <a:gd name="T64" fmla="*/ 2147483646 w 1488"/>
              <a:gd name="T65" fmla="*/ 2147483646 h 1566"/>
              <a:gd name="T66" fmla="*/ 2147483646 w 1488"/>
              <a:gd name="T67" fmla="*/ 2147483646 h 1566"/>
              <a:gd name="T68" fmla="*/ 2147483646 w 1488"/>
              <a:gd name="T69" fmla="*/ 0 h 15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8"/>
              <a:gd name="T106" fmla="*/ 0 h 1566"/>
              <a:gd name="T107" fmla="*/ 1488 w 1488"/>
              <a:gd name="T108" fmla="*/ 1566 h 15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8" h="1566">
                <a:moveTo>
                  <a:pt x="746" y="0"/>
                </a:moveTo>
                <a:lnTo>
                  <a:pt x="746" y="0"/>
                </a:lnTo>
                <a:lnTo>
                  <a:pt x="821" y="3"/>
                </a:lnTo>
                <a:lnTo>
                  <a:pt x="893" y="14"/>
                </a:lnTo>
                <a:lnTo>
                  <a:pt x="964" y="32"/>
                </a:lnTo>
                <a:lnTo>
                  <a:pt x="1032" y="61"/>
                </a:lnTo>
                <a:lnTo>
                  <a:pt x="1097" y="93"/>
                </a:lnTo>
                <a:lnTo>
                  <a:pt x="1158" y="132"/>
                </a:lnTo>
                <a:lnTo>
                  <a:pt x="1215" y="179"/>
                </a:lnTo>
                <a:lnTo>
                  <a:pt x="1269" y="229"/>
                </a:lnTo>
                <a:lnTo>
                  <a:pt x="1319" y="283"/>
                </a:lnTo>
                <a:lnTo>
                  <a:pt x="1359" y="344"/>
                </a:lnTo>
                <a:lnTo>
                  <a:pt x="1398" y="408"/>
                </a:lnTo>
                <a:lnTo>
                  <a:pt x="1430" y="476"/>
                </a:lnTo>
                <a:lnTo>
                  <a:pt x="1455" y="548"/>
                </a:lnTo>
                <a:lnTo>
                  <a:pt x="1473" y="623"/>
                </a:lnTo>
                <a:lnTo>
                  <a:pt x="1484" y="702"/>
                </a:lnTo>
                <a:lnTo>
                  <a:pt x="1488" y="781"/>
                </a:lnTo>
                <a:lnTo>
                  <a:pt x="1484" y="863"/>
                </a:lnTo>
                <a:lnTo>
                  <a:pt x="1473" y="938"/>
                </a:lnTo>
                <a:lnTo>
                  <a:pt x="1455" y="1014"/>
                </a:lnTo>
                <a:lnTo>
                  <a:pt x="1430" y="1085"/>
                </a:lnTo>
                <a:lnTo>
                  <a:pt x="1398" y="1153"/>
                </a:lnTo>
                <a:lnTo>
                  <a:pt x="1359" y="1218"/>
                </a:lnTo>
                <a:lnTo>
                  <a:pt x="1319" y="1279"/>
                </a:lnTo>
                <a:lnTo>
                  <a:pt x="1269" y="1336"/>
                </a:lnTo>
                <a:lnTo>
                  <a:pt x="1215" y="1386"/>
                </a:lnTo>
                <a:lnTo>
                  <a:pt x="1158" y="1433"/>
                </a:lnTo>
                <a:lnTo>
                  <a:pt x="1097" y="1472"/>
                </a:lnTo>
                <a:lnTo>
                  <a:pt x="1032" y="1505"/>
                </a:lnTo>
                <a:lnTo>
                  <a:pt x="964" y="1530"/>
                </a:lnTo>
                <a:lnTo>
                  <a:pt x="893" y="1551"/>
                </a:lnTo>
                <a:lnTo>
                  <a:pt x="821" y="1562"/>
                </a:lnTo>
                <a:lnTo>
                  <a:pt x="746" y="1566"/>
                </a:lnTo>
                <a:lnTo>
                  <a:pt x="671" y="1562"/>
                </a:lnTo>
                <a:lnTo>
                  <a:pt x="595" y="1551"/>
                </a:lnTo>
                <a:lnTo>
                  <a:pt x="524" y="1530"/>
                </a:lnTo>
                <a:lnTo>
                  <a:pt x="455" y="1505"/>
                </a:lnTo>
                <a:lnTo>
                  <a:pt x="391" y="1472"/>
                </a:lnTo>
                <a:lnTo>
                  <a:pt x="330" y="1433"/>
                </a:lnTo>
                <a:lnTo>
                  <a:pt x="273" y="1386"/>
                </a:lnTo>
                <a:lnTo>
                  <a:pt x="219" y="1336"/>
                </a:lnTo>
                <a:lnTo>
                  <a:pt x="172" y="1279"/>
                </a:lnTo>
                <a:lnTo>
                  <a:pt x="129" y="1218"/>
                </a:lnTo>
                <a:lnTo>
                  <a:pt x="93" y="1153"/>
                </a:lnTo>
                <a:lnTo>
                  <a:pt x="61" y="1085"/>
                </a:lnTo>
                <a:lnTo>
                  <a:pt x="36" y="1014"/>
                </a:lnTo>
                <a:lnTo>
                  <a:pt x="18" y="938"/>
                </a:lnTo>
                <a:lnTo>
                  <a:pt x="7" y="863"/>
                </a:lnTo>
                <a:lnTo>
                  <a:pt x="0" y="781"/>
                </a:lnTo>
                <a:lnTo>
                  <a:pt x="7" y="702"/>
                </a:lnTo>
                <a:lnTo>
                  <a:pt x="18" y="623"/>
                </a:lnTo>
                <a:lnTo>
                  <a:pt x="36" y="548"/>
                </a:lnTo>
                <a:lnTo>
                  <a:pt x="61" y="476"/>
                </a:lnTo>
                <a:lnTo>
                  <a:pt x="93" y="408"/>
                </a:lnTo>
                <a:lnTo>
                  <a:pt x="129" y="344"/>
                </a:lnTo>
                <a:lnTo>
                  <a:pt x="172" y="283"/>
                </a:lnTo>
                <a:lnTo>
                  <a:pt x="219" y="229"/>
                </a:lnTo>
                <a:lnTo>
                  <a:pt x="273" y="179"/>
                </a:lnTo>
                <a:lnTo>
                  <a:pt x="330" y="132"/>
                </a:lnTo>
                <a:lnTo>
                  <a:pt x="391" y="93"/>
                </a:lnTo>
                <a:lnTo>
                  <a:pt x="455" y="61"/>
                </a:lnTo>
                <a:lnTo>
                  <a:pt x="524" y="32"/>
                </a:lnTo>
                <a:lnTo>
                  <a:pt x="595" y="14"/>
                </a:lnTo>
                <a:lnTo>
                  <a:pt x="671" y="3"/>
                </a:lnTo>
                <a:lnTo>
                  <a:pt x="746" y="0"/>
                </a:lnTo>
                <a:close/>
              </a:path>
            </a:pathLst>
          </a:custGeom>
          <a:solidFill>
            <a:srgbClr val="FFCC00"/>
          </a:solidFill>
          <a:ln w="9525">
            <a:noFill/>
            <a:round/>
            <a:headEnd/>
            <a:tailEnd/>
          </a:ln>
        </p:spPr>
        <p:txBody>
          <a:bodyPr/>
          <a:lstStyle/>
          <a:p>
            <a:endParaRPr lang="en-IN"/>
          </a:p>
        </p:txBody>
      </p:sp>
      <p:sp>
        <p:nvSpPr>
          <p:cNvPr id="67598" name="Freeform 16"/>
          <p:cNvSpPr>
            <a:spLocks/>
          </p:cNvSpPr>
          <p:nvPr/>
        </p:nvSpPr>
        <p:spPr bwMode="auto">
          <a:xfrm>
            <a:off x="3371852" y="2259014"/>
            <a:ext cx="5505449" cy="3482975"/>
          </a:xfrm>
          <a:custGeom>
            <a:avLst/>
            <a:gdLst>
              <a:gd name="T0" fmla="*/ 2147483646 w 1491"/>
              <a:gd name="T1" fmla="*/ 0 h 1574"/>
              <a:gd name="T2" fmla="*/ 2147483646 w 1491"/>
              <a:gd name="T3" fmla="*/ 2147483646 h 1574"/>
              <a:gd name="T4" fmla="*/ 2147483646 w 1491"/>
              <a:gd name="T5" fmla="*/ 2147483646 h 1574"/>
              <a:gd name="T6" fmla="*/ 2147483646 w 1491"/>
              <a:gd name="T7" fmla="*/ 2147483646 h 1574"/>
              <a:gd name="T8" fmla="*/ 2147483646 w 1491"/>
              <a:gd name="T9" fmla="*/ 2147483646 h 1574"/>
              <a:gd name="T10" fmla="*/ 2147483646 w 1491"/>
              <a:gd name="T11" fmla="*/ 2147483646 h 1574"/>
              <a:gd name="T12" fmla="*/ 2147483646 w 1491"/>
              <a:gd name="T13" fmla="*/ 2147483646 h 1574"/>
              <a:gd name="T14" fmla="*/ 2147483646 w 1491"/>
              <a:gd name="T15" fmla="*/ 2147483646 h 1574"/>
              <a:gd name="T16" fmla="*/ 2147483646 w 1491"/>
              <a:gd name="T17" fmla="*/ 2147483646 h 1574"/>
              <a:gd name="T18" fmla="*/ 2147483646 w 1491"/>
              <a:gd name="T19" fmla="*/ 2147483646 h 1574"/>
              <a:gd name="T20" fmla="*/ 2147483646 w 1491"/>
              <a:gd name="T21" fmla="*/ 2147483646 h 1574"/>
              <a:gd name="T22" fmla="*/ 2147483646 w 1491"/>
              <a:gd name="T23" fmla="*/ 2147483646 h 1574"/>
              <a:gd name="T24" fmla="*/ 2147483646 w 1491"/>
              <a:gd name="T25" fmla="*/ 2147483646 h 1574"/>
              <a:gd name="T26" fmla="*/ 2147483646 w 1491"/>
              <a:gd name="T27" fmla="*/ 2147483646 h 1574"/>
              <a:gd name="T28" fmla="*/ 2147483646 w 1491"/>
              <a:gd name="T29" fmla="*/ 2147483646 h 1574"/>
              <a:gd name="T30" fmla="*/ 2147483646 w 1491"/>
              <a:gd name="T31" fmla="*/ 2147483646 h 1574"/>
              <a:gd name="T32" fmla="*/ 2147483646 w 1491"/>
              <a:gd name="T33" fmla="*/ 2147483646 h 1574"/>
              <a:gd name="T34" fmla="*/ 2147483646 w 1491"/>
              <a:gd name="T35" fmla="*/ 2147483646 h 1574"/>
              <a:gd name="T36" fmla="*/ 2147483646 w 1491"/>
              <a:gd name="T37" fmla="*/ 2147483646 h 1574"/>
              <a:gd name="T38" fmla="*/ 2147483646 w 1491"/>
              <a:gd name="T39" fmla="*/ 2147483646 h 1574"/>
              <a:gd name="T40" fmla="*/ 2147483646 w 1491"/>
              <a:gd name="T41" fmla="*/ 2147483646 h 1574"/>
              <a:gd name="T42" fmla="*/ 2147483646 w 1491"/>
              <a:gd name="T43" fmla="*/ 2147483646 h 1574"/>
              <a:gd name="T44" fmla="*/ 2147483646 w 1491"/>
              <a:gd name="T45" fmla="*/ 2147483646 h 1574"/>
              <a:gd name="T46" fmla="*/ 2147483646 w 1491"/>
              <a:gd name="T47" fmla="*/ 2147483646 h 1574"/>
              <a:gd name="T48" fmla="*/ 2147483646 w 1491"/>
              <a:gd name="T49" fmla="*/ 2147483646 h 1574"/>
              <a:gd name="T50" fmla="*/ 0 w 1491"/>
              <a:gd name="T51" fmla="*/ 2147483646 h 1574"/>
              <a:gd name="T52" fmla="*/ 2147483646 w 1491"/>
              <a:gd name="T53" fmla="*/ 2147483646 h 1574"/>
              <a:gd name="T54" fmla="*/ 2147483646 w 1491"/>
              <a:gd name="T55" fmla="*/ 2147483646 h 1574"/>
              <a:gd name="T56" fmla="*/ 2147483646 w 1491"/>
              <a:gd name="T57" fmla="*/ 2147483646 h 1574"/>
              <a:gd name="T58" fmla="*/ 2147483646 w 1491"/>
              <a:gd name="T59" fmla="*/ 2147483646 h 1574"/>
              <a:gd name="T60" fmla="*/ 2147483646 w 1491"/>
              <a:gd name="T61" fmla="*/ 2147483646 h 1574"/>
              <a:gd name="T62" fmla="*/ 2147483646 w 1491"/>
              <a:gd name="T63" fmla="*/ 2147483646 h 1574"/>
              <a:gd name="T64" fmla="*/ 2147483646 w 1491"/>
              <a:gd name="T65" fmla="*/ 2147483646 h 1574"/>
              <a:gd name="T66" fmla="*/ 2147483646 w 1491"/>
              <a:gd name="T67" fmla="*/ 2147483646 h 1574"/>
              <a:gd name="T68" fmla="*/ 2147483646 w 1491"/>
              <a:gd name="T69" fmla="*/ 0 h 1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91"/>
              <a:gd name="T106" fmla="*/ 0 h 1574"/>
              <a:gd name="T107" fmla="*/ 1491 w 1491"/>
              <a:gd name="T108" fmla="*/ 1574 h 15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91" h="1574">
                <a:moveTo>
                  <a:pt x="745" y="0"/>
                </a:moveTo>
                <a:lnTo>
                  <a:pt x="745" y="0"/>
                </a:lnTo>
                <a:lnTo>
                  <a:pt x="820" y="4"/>
                </a:lnTo>
                <a:lnTo>
                  <a:pt x="896" y="15"/>
                </a:lnTo>
                <a:lnTo>
                  <a:pt x="967" y="36"/>
                </a:lnTo>
                <a:lnTo>
                  <a:pt x="1035" y="61"/>
                </a:lnTo>
                <a:lnTo>
                  <a:pt x="1100" y="94"/>
                </a:lnTo>
                <a:lnTo>
                  <a:pt x="1161" y="137"/>
                </a:lnTo>
                <a:lnTo>
                  <a:pt x="1218" y="180"/>
                </a:lnTo>
                <a:lnTo>
                  <a:pt x="1272" y="230"/>
                </a:lnTo>
                <a:lnTo>
                  <a:pt x="1322" y="287"/>
                </a:lnTo>
                <a:lnTo>
                  <a:pt x="1365" y="348"/>
                </a:lnTo>
                <a:lnTo>
                  <a:pt x="1401" y="413"/>
                </a:lnTo>
                <a:lnTo>
                  <a:pt x="1433" y="481"/>
                </a:lnTo>
                <a:lnTo>
                  <a:pt x="1458" y="552"/>
                </a:lnTo>
                <a:lnTo>
                  <a:pt x="1476" y="628"/>
                </a:lnTo>
                <a:lnTo>
                  <a:pt x="1487" y="706"/>
                </a:lnTo>
                <a:lnTo>
                  <a:pt x="1491" y="789"/>
                </a:lnTo>
                <a:lnTo>
                  <a:pt x="1487" y="868"/>
                </a:lnTo>
                <a:lnTo>
                  <a:pt x="1476" y="946"/>
                </a:lnTo>
                <a:lnTo>
                  <a:pt x="1458" y="1022"/>
                </a:lnTo>
                <a:lnTo>
                  <a:pt x="1433" y="1093"/>
                </a:lnTo>
                <a:lnTo>
                  <a:pt x="1401" y="1161"/>
                </a:lnTo>
                <a:lnTo>
                  <a:pt x="1365" y="1226"/>
                </a:lnTo>
                <a:lnTo>
                  <a:pt x="1322" y="1287"/>
                </a:lnTo>
                <a:lnTo>
                  <a:pt x="1272" y="1344"/>
                </a:lnTo>
                <a:lnTo>
                  <a:pt x="1218" y="1394"/>
                </a:lnTo>
                <a:lnTo>
                  <a:pt x="1161" y="1441"/>
                </a:lnTo>
                <a:lnTo>
                  <a:pt x="1100" y="1480"/>
                </a:lnTo>
                <a:lnTo>
                  <a:pt x="1035" y="1513"/>
                </a:lnTo>
                <a:lnTo>
                  <a:pt x="967" y="1541"/>
                </a:lnTo>
                <a:lnTo>
                  <a:pt x="896" y="1559"/>
                </a:lnTo>
                <a:lnTo>
                  <a:pt x="820" y="1570"/>
                </a:lnTo>
                <a:lnTo>
                  <a:pt x="745" y="1574"/>
                </a:lnTo>
                <a:lnTo>
                  <a:pt x="670" y="1570"/>
                </a:lnTo>
                <a:lnTo>
                  <a:pt x="595" y="1559"/>
                </a:lnTo>
                <a:lnTo>
                  <a:pt x="523" y="1541"/>
                </a:lnTo>
                <a:lnTo>
                  <a:pt x="455" y="1513"/>
                </a:lnTo>
                <a:lnTo>
                  <a:pt x="390" y="1480"/>
                </a:lnTo>
                <a:lnTo>
                  <a:pt x="329" y="1441"/>
                </a:lnTo>
                <a:lnTo>
                  <a:pt x="272" y="1394"/>
                </a:lnTo>
                <a:lnTo>
                  <a:pt x="218" y="1344"/>
                </a:lnTo>
                <a:lnTo>
                  <a:pt x="168" y="1287"/>
                </a:lnTo>
                <a:lnTo>
                  <a:pt x="125" y="1226"/>
                </a:lnTo>
                <a:lnTo>
                  <a:pt x="89" y="1161"/>
                </a:lnTo>
                <a:lnTo>
                  <a:pt x="57" y="1093"/>
                </a:lnTo>
                <a:lnTo>
                  <a:pt x="32" y="1022"/>
                </a:lnTo>
                <a:lnTo>
                  <a:pt x="14" y="946"/>
                </a:lnTo>
                <a:lnTo>
                  <a:pt x="3" y="868"/>
                </a:lnTo>
                <a:lnTo>
                  <a:pt x="0" y="789"/>
                </a:lnTo>
                <a:lnTo>
                  <a:pt x="3" y="706"/>
                </a:lnTo>
                <a:lnTo>
                  <a:pt x="14" y="628"/>
                </a:lnTo>
                <a:lnTo>
                  <a:pt x="32" y="552"/>
                </a:lnTo>
                <a:lnTo>
                  <a:pt x="57" y="481"/>
                </a:lnTo>
                <a:lnTo>
                  <a:pt x="89" y="413"/>
                </a:lnTo>
                <a:lnTo>
                  <a:pt x="125" y="348"/>
                </a:lnTo>
                <a:lnTo>
                  <a:pt x="168" y="287"/>
                </a:lnTo>
                <a:lnTo>
                  <a:pt x="218" y="230"/>
                </a:lnTo>
                <a:lnTo>
                  <a:pt x="272" y="180"/>
                </a:lnTo>
                <a:lnTo>
                  <a:pt x="329" y="137"/>
                </a:lnTo>
                <a:lnTo>
                  <a:pt x="390" y="94"/>
                </a:lnTo>
                <a:lnTo>
                  <a:pt x="455" y="61"/>
                </a:lnTo>
                <a:lnTo>
                  <a:pt x="523" y="36"/>
                </a:lnTo>
                <a:lnTo>
                  <a:pt x="595" y="15"/>
                </a:lnTo>
                <a:lnTo>
                  <a:pt x="670" y="4"/>
                </a:lnTo>
                <a:lnTo>
                  <a:pt x="745" y="0"/>
                </a:lnTo>
                <a:close/>
              </a:path>
            </a:pathLst>
          </a:custGeom>
          <a:solidFill>
            <a:srgbClr val="FFC700"/>
          </a:solidFill>
          <a:ln w="9525">
            <a:noFill/>
            <a:round/>
            <a:headEnd/>
            <a:tailEnd/>
          </a:ln>
        </p:spPr>
        <p:txBody>
          <a:bodyPr/>
          <a:lstStyle/>
          <a:p>
            <a:endParaRPr lang="en-IN"/>
          </a:p>
        </p:txBody>
      </p:sp>
      <p:sp>
        <p:nvSpPr>
          <p:cNvPr id="67599" name="Freeform 17"/>
          <p:cNvSpPr>
            <a:spLocks/>
          </p:cNvSpPr>
          <p:nvPr/>
        </p:nvSpPr>
        <p:spPr bwMode="auto">
          <a:xfrm>
            <a:off x="3346452" y="2243138"/>
            <a:ext cx="5530849" cy="3505200"/>
          </a:xfrm>
          <a:custGeom>
            <a:avLst/>
            <a:gdLst>
              <a:gd name="T0" fmla="*/ 2147483646 w 1498"/>
              <a:gd name="T1" fmla="*/ 0 h 1584"/>
              <a:gd name="T2" fmla="*/ 2147483646 w 1498"/>
              <a:gd name="T3" fmla="*/ 2147483646 h 1584"/>
              <a:gd name="T4" fmla="*/ 2147483646 w 1498"/>
              <a:gd name="T5" fmla="*/ 2147483646 h 1584"/>
              <a:gd name="T6" fmla="*/ 2147483646 w 1498"/>
              <a:gd name="T7" fmla="*/ 2147483646 h 1584"/>
              <a:gd name="T8" fmla="*/ 2147483646 w 1498"/>
              <a:gd name="T9" fmla="*/ 2147483646 h 1584"/>
              <a:gd name="T10" fmla="*/ 2147483646 w 1498"/>
              <a:gd name="T11" fmla="*/ 2147483646 h 1584"/>
              <a:gd name="T12" fmla="*/ 2147483646 w 1498"/>
              <a:gd name="T13" fmla="*/ 2147483646 h 1584"/>
              <a:gd name="T14" fmla="*/ 2147483646 w 1498"/>
              <a:gd name="T15" fmla="*/ 2147483646 h 1584"/>
              <a:gd name="T16" fmla="*/ 2147483646 w 1498"/>
              <a:gd name="T17" fmla="*/ 2147483646 h 1584"/>
              <a:gd name="T18" fmla="*/ 2147483646 w 1498"/>
              <a:gd name="T19" fmla="*/ 2147483646 h 1584"/>
              <a:gd name="T20" fmla="*/ 2147483646 w 1498"/>
              <a:gd name="T21" fmla="*/ 2147483646 h 1584"/>
              <a:gd name="T22" fmla="*/ 2147483646 w 1498"/>
              <a:gd name="T23" fmla="*/ 2147483646 h 1584"/>
              <a:gd name="T24" fmla="*/ 2147483646 w 1498"/>
              <a:gd name="T25" fmla="*/ 2147483646 h 1584"/>
              <a:gd name="T26" fmla="*/ 2147483646 w 1498"/>
              <a:gd name="T27" fmla="*/ 2147483646 h 1584"/>
              <a:gd name="T28" fmla="*/ 2147483646 w 1498"/>
              <a:gd name="T29" fmla="*/ 2147483646 h 1584"/>
              <a:gd name="T30" fmla="*/ 2147483646 w 1498"/>
              <a:gd name="T31" fmla="*/ 2147483646 h 1584"/>
              <a:gd name="T32" fmla="*/ 2147483646 w 1498"/>
              <a:gd name="T33" fmla="*/ 2147483646 h 1584"/>
              <a:gd name="T34" fmla="*/ 2147483646 w 1498"/>
              <a:gd name="T35" fmla="*/ 2147483646 h 1584"/>
              <a:gd name="T36" fmla="*/ 2147483646 w 1498"/>
              <a:gd name="T37" fmla="*/ 2147483646 h 1584"/>
              <a:gd name="T38" fmla="*/ 2147483646 w 1498"/>
              <a:gd name="T39" fmla="*/ 2147483646 h 1584"/>
              <a:gd name="T40" fmla="*/ 2147483646 w 1498"/>
              <a:gd name="T41" fmla="*/ 2147483646 h 1584"/>
              <a:gd name="T42" fmla="*/ 2147483646 w 1498"/>
              <a:gd name="T43" fmla="*/ 2147483646 h 1584"/>
              <a:gd name="T44" fmla="*/ 2147483646 w 1498"/>
              <a:gd name="T45" fmla="*/ 2147483646 h 1584"/>
              <a:gd name="T46" fmla="*/ 2147483646 w 1498"/>
              <a:gd name="T47" fmla="*/ 2147483646 h 1584"/>
              <a:gd name="T48" fmla="*/ 2147483646 w 1498"/>
              <a:gd name="T49" fmla="*/ 2147483646 h 1584"/>
              <a:gd name="T50" fmla="*/ 0 w 1498"/>
              <a:gd name="T51" fmla="*/ 2147483646 h 1584"/>
              <a:gd name="T52" fmla="*/ 2147483646 w 1498"/>
              <a:gd name="T53" fmla="*/ 2147483646 h 1584"/>
              <a:gd name="T54" fmla="*/ 2147483646 w 1498"/>
              <a:gd name="T55" fmla="*/ 2147483646 h 1584"/>
              <a:gd name="T56" fmla="*/ 2147483646 w 1498"/>
              <a:gd name="T57" fmla="*/ 2147483646 h 1584"/>
              <a:gd name="T58" fmla="*/ 2147483646 w 1498"/>
              <a:gd name="T59" fmla="*/ 2147483646 h 1584"/>
              <a:gd name="T60" fmla="*/ 2147483646 w 1498"/>
              <a:gd name="T61" fmla="*/ 2147483646 h 1584"/>
              <a:gd name="T62" fmla="*/ 2147483646 w 1498"/>
              <a:gd name="T63" fmla="*/ 2147483646 h 1584"/>
              <a:gd name="T64" fmla="*/ 2147483646 w 1498"/>
              <a:gd name="T65" fmla="*/ 2147483646 h 1584"/>
              <a:gd name="T66" fmla="*/ 2147483646 w 1498"/>
              <a:gd name="T67" fmla="*/ 2147483646 h 1584"/>
              <a:gd name="T68" fmla="*/ 2147483646 w 1498"/>
              <a:gd name="T69" fmla="*/ 0 h 15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98"/>
              <a:gd name="T106" fmla="*/ 0 h 1584"/>
              <a:gd name="T107" fmla="*/ 1498 w 1498"/>
              <a:gd name="T108" fmla="*/ 1584 h 15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98" h="1584">
                <a:moveTo>
                  <a:pt x="749" y="0"/>
                </a:moveTo>
                <a:lnTo>
                  <a:pt x="749" y="0"/>
                </a:lnTo>
                <a:lnTo>
                  <a:pt x="827" y="4"/>
                </a:lnTo>
                <a:lnTo>
                  <a:pt x="899" y="18"/>
                </a:lnTo>
                <a:lnTo>
                  <a:pt x="971" y="36"/>
                </a:lnTo>
                <a:lnTo>
                  <a:pt x="1042" y="65"/>
                </a:lnTo>
                <a:lnTo>
                  <a:pt x="1107" y="97"/>
                </a:lnTo>
                <a:lnTo>
                  <a:pt x="1168" y="136"/>
                </a:lnTo>
                <a:lnTo>
                  <a:pt x="1225" y="183"/>
                </a:lnTo>
                <a:lnTo>
                  <a:pt x="1279" y="233"/>
                </a:lnTo>
                <a:lnTo>
                  <a:pt x="1329" y="291"/>
                </a:lnTo>
                <a:lnTo>
                  <a:pt x="1372" y="351"/>
                </a:lnTo>
                <a:lnTo>
                  <a:pt x="1408" y="416"/>
                </a:lnTo>
                <a:lnTo>
                  <a:pt x="1440" y="484"/>
                </a:lnTo>
                <a:lnTo>
                  <a:pt x="1465" y="559"/>
                </a:lnTo>
                <a:lnTo>
                  <a:pt x="1483" y="635"/>
                </a:lnTo>
                <a:lnTo>
                  <a:pt x="1494" y="713"/>
                </a:lnTo>
                <a:lnTo>
                  <a:pt x="1498" y="792"/>
                </a:lnTo>
                <a:lnTo>
                  <a:pt x="1494" y="875"/>
                </a:lnTo>
                <a:lnTo>
                  <a:pt x="1483" y="950"/>
                </a:lnTo>
                <a:lnTo>
                  <a:pt x="1465" y="1029"/>
                </a:lnTo>
                <a:lnTo>
                  <a:pt x="1440" y="1100"/>
                </a:lnTo>
                <a:lnTo>
                  <a:pt x="1408" y="1168"/>
                </a:lnTo>
                <a:lnTo>
                  <a:pt x="1372" y="1233"/>
                </a:lnTo>
                <a:lnTo>
                  <a:pt x="1329" y="1294"/>
                </a:lnTo>
                <a:lnTo>
                  <a:pt x="1279" y="1351"/>
                </a:lnTo>
                <a:lnTo>
                  <a:pt x="1225" y="1401"/>
                </a:lnTo>
                <a:lnTo>
                  <a:pt x="1168" y="1448"/>
                </a:lnTo>
                <a:lnTo>
                  <a:pt x="1107" y="1487"/>
                </a:lnTo>
                <a:lnTo>
                  <a:pt x="1042" y="1520"/>
                </a:lnTo>
                <a:lnTo>
                  <a:pt x="971" y="1548"/>
                </a:lnTo>
                <a:lnTo>
                  <a:pt x="899" y="1566"/>
                </a:lnTo>
                <a:lnTo>
                  <a:pt x="827" y="1581"/>
                </a:lnTo>
                <a:lnTo>
                  <a:pt x="749" y="1584"/>
                </a:lnTo>
                <a:lnTo>
                  <a:pt x="673" y="1581"/>
                </a:lnTo>
                <a:lnTo>
                  <a:pt x="598" y="1566"/>
                </a:lnTo>
                <a:lnTo>
                  <a:pt x="526" y="1548"/>
                </a:lnTo>
                <a:lnTo>
                  <a:pt x="458" y="1520"/>
                </a:lnTo>
                <a:lnTo>
                  <a:pt x="394" y="1487"/>
                </a:lnTo>
                <a:lnTo>
                  <a:pt x="333" y="1448"/>
                </a:lnTo>
                <a:lnTo>
                  <a:pt x="272" y="1401"/>
                </a:lnTo>
                <a:lnTo>
                  <a:pt x="222" y="1351"/>
                </a:lnTo>
                <a:lnTo>
                  <a:pt x="172" y="1294"/>
                </a:lnTo>
                <a:lnTo>
                  <a:pt x="129" y="1233"/>
                </a:lnTo>
                <a:lnTo>
                  <a:pt x="89" y="1168"/>
                </a:lnTo>
                <a:lnTo>
                  <a:pt x="60" y="1100"/>
                </a:lnTo>
                <a:lnTo>
                  <a:pt x="35" y="1029"/>
                </a:lnTo>
                <a:lnTo>
                  <a:pt x="14" y="950"/>
                </a:lnTo>
                <a:lnTo>
                  <a:pt x="3" y="875"/>
                </a:lnTo>
                <a:lnTo>
                  <a:pt x="0" y="792"/>
                </a:lnTo>
                <a:lnTo>
                  <a:pt x="3" y="713"/>
                </a:lnTo>
                <a:lnTo>
                  <a:pt x="14" y="635"/>
                </a:lnTo>
                <a:lnTo>
                  <a:pt x="35" y="559"/>
                </a:lnTo>
                <a:lnTo>
                  <a:pt x="60" y="484"/>
                </a:lnTo>
                <a:lnTo>
                  <a:pt x="89" y="416"/>
                </a:lnTo>
                <a:lnTo>
                  <a:pt x="129" y="351"/>
                </a:lnTo>
                <a:lnTo>
                  <a:pt x="172" y="291"/>
                </a:lnTo>
                <a:lnTo>
                  <a:pt x="222" y="233"/>
                </a:lnTo>
                <a:lnTo>
                  <a:pt x="272" y="183"/>
                </a:lnTo>
                <a:lnTo>
                  <a:pt x="333" y="136"/>
                </a:lnTo>
                <a:lnTo>
                  <a:pt x="394" y="97"/>
                </a:lnTo>
                <a:lnTo>
                  <a:pt x="458" y="65"/>
                </a:lnTo>
                <a:lnTo>
                  <a:pt x="526" y="36"/>
                </a:lnTo>
                <a:lnTo>
                  <a:pt x="598" y="18"/>
                </a:lnTo>
                <a:lnTo>
                  <a:pt x="673" y="4"/>
                </a:lnTo>
                <a:lnTo>
                  <a:pt x="749" y="0"/>
                </a:lnTo>
                <a:close/>
              </a:path>
            </a:pathLst>
          </a:custGeom>
          <a:solidFill>
            <a:srgbClr val="FFC200"/>
          </a:solidFill>
          <a:ln w="9525">
            <a:noFill/>
            <a:round/>
            <a:headEnd/>
            <a:tailEnd/>
          </a:ln>
        </p:spPr>
        <p:txBody>
          <a:bodyPr/>
          <a:lstStyle/>
          <a:p>
            <a:endParaRPr lang="en-IN"/>
          </a:p>
        </p:txBody>
      </p:sp>
      <p:sp>
        <p:nvSpPr>
          <p:cNvPr id="67600" name="Freeform 18"/>
          <p:cNvSpPr>
            <a:spLocks/>
          </p:cNvSpPr>
          <p:nvPr/>
        </p:nvSpPr>
        <p:spPr bwMode="auto">
          <a:xfrm>
            <a:off x="3331633" y="2236788"/>
            <a:ext cx="5556251" cy="3511550"/>
          </a:xfrm>
          <a:custGeom>
            <a:avLst/>
            <a:gdLst>
              <a:gd name="T0" fmla="*/ 2147483646 w 1505"/>
              <a:gd name="T1" fmla="*/ 0 h 1587"/>
              <a:gd name="T2" fmla="*/ 2147483646 w 1505"/>
              <a:gd name="T3" fmla="*/ 2147483646 h 1587"/>
              <a:gd name="T4" fmla="*/ 2147483646 w 1505"/>
              <a:gd name="T5" fmla="*/ 2147483646 h 1587"/>
              <a:gd name="T6" fmla="*/ 2147483646 w 1505"/>
              <a:gd name="T7" fmla="*/ 2147483646 h 1587"/>
              <a:gd name="T8" fmla="*/ 2147483646 w 1505"/>
              <a:gd name="T9" fmla="*/ 2147483646 h 1587"/>
              <a:gd name="T10" fmla="*/ 2147483646 w 1505"/>
              <a:gd name="T11" fmla="*/ 2147483646 h 1587"/>
              <a:gd name="T12" fmla="*/ 2147483646 w 1505"/>
              <a:gd name="T13" fmla="*/ 2147483646 h 1587"/>
              <a:gd name="T14" fmla="*/ 2147483646 w 1505"/>
              <a:gd name="T15" fmla="*/ 2147483646 h 1587"/>
              <a:gd name="T16" fmla="*/ 2147483646 w 1505"/>
              <a:gd name="T17" fmla="*/ 2147483646 h 1587"/>
              <a:gd name="T18" fmla="*/ 2147483646 w 1505"/>
              <a:gd name="T19" fmla="*/ 2147483646 h 1587"/>
              <a:gd name="T20" fmla="*/ 2147483646 w 1505"/>
              <a:gd name="T21" fmla="*/ 2147483646 h 1587"/>
              <a:gd name="T22" fmla="*/ 2147483646 w 1505"/>
              <a:gd name="T23" fmla="*/ 2147483646 h 1587"/>
              <a:gd name="T24" fmla="*/ 2147483646 w 1505"/>
              <a:gd name="T25" fmla="*/ 2147483646 h 1587"/>
              <a:gd name="T26" fmla="*/ 2147483646 w 1505"/>
              <a:gd name="T27" fmla="*/ 2147483646 h 1587"/>
              <a:gd name="T28" fmla="*/ 2147483646 w 1505"/>
              <a:gd name="T29" fmla="*/ 2147483646 h 1587"/>
              <a:gd name="T30" fmla="*/ 2147483646 w 1505"/>
              <a:gd name="T31" fmla="*/ 2147483646 h 1587"/>
              <a:gd name="T32" fmla="*/ 2147483646 w 1505"/>
              <a:gd name="T33" fmla="*/ 2147483646 h 1587"/>
              <a:gd name="T34" fmla="*/ 2147483646 w 1505"/>
              <a:gd name="T35" fmla="*/ 2147483646 h 1587"/>
              <a:gd name="T36" fmla="*/ 2147483646 w 1505"/>
              <a:gd name="T37" fmla="*/ 2147483646 h 1587"/>
              <a:gd name="T38" fmla="*/ 2147483646 w 1505"/>
              <a:gd name="T39" fmla="*/ 2147483646 h 1587"/>
              <a:gd name="T40" fmla="*/ 2147483646 w 1505"/>
              <a:gd name="T41" fmla="*/ 2147483646 h 1587"/>
              <a:gd name="T42" fmla="*/ 2147483646 w 1505"/>
              <a:gd name="T43" fmla="*/ 2147483646 h 1587"/>
              <a:gd name="T44" fmla="*/ 2147483646 w 1505"/>
              <a:gd name="T45" fmla="*/ 2147483646 h 1587"/>
              <a:gd name="T46" fmla="*/ 2147483646 w 1505"/>
              <a:gd name="T47" fmla="*/ 2147483646 h 1587"/>
              <a:gd name="T48" fmla="*/ 2147483646 w 1505"/>
              <a:gd name="T49" fmla="*/ 2147483646 h 1587"/>
              <a:gd name="T50" fmla="*/ 0 w 1505"/>
              <a:gd name="T51" fmla="*/ 2147483646 h 1587"/>
              <a:gd name="T52" fmla="*/ 2147483646 w 1505"/>
              <a:gd name="T53" fmla="*/ 2147483646 h 1587"/>
              <a:gd name="T54" fmla="*/ 2147483646 w 1505"/>
              <a:gd name="T55" fmla="*/ 2147483646 h 1587"/>
              <a:gd name="T56" fmla="*/ 2147483646 w 1505"/>
              <a:gd name="T57" fmla="*/ 2147483646 h 1587"/>
              <a:gd name="T58" fmla="*/ 2147483646 w 1505"/>
              <a:gd name="T59" fmla="*/ 2147483646 h 1587"/>
              <a:gd name="T60" fmla="*/ 2147483646 w 1505"/>
              <a:gd name="T61" fmla="*/ 2147483646 h 1587"/>
              <a:gd name="T62" fmla="*/ 2147483646 w 1505"/>
              <a:gd name="T63" fmla="*/ 2147483646 h 1587"/>
              <a:gd name="T64" fmla="*/ 2147483646 w 1505"/>
              <a:gd name="T65" fmla="*/ 2147483646 h 1587"/>
              <a:gd name="T66" fmla="*/ 2147483646 w 1505"/>
              <a:gd name="T67" fmla="*/ 2147483646 h 1587"/>
              <a:gd name="T68" fmla="*/ 2147483646 w 1505"/>
              <a:gd name="T69" fmla="*/ 0 h 15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05"/>
              <a:gd name="T106" fmla="*/ 0 h 1587"/>
              <a:gd name="T107" fmla="*/ 1505 w 1505"/>
              <a:gd name="T108" fmla="*/ 1587 h 15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05" h="1587">
                <a:moveTo>
                  <a:pt x="753" y="0"/>
                </a:moveTo>
                <a:lnTo>
                  <a:pt x="753" y="0"/>
                </a:lnTo>
                <a:lnTo>
                  <a:pt x="828" y="3"/>
                </a:lnTo>
                <a:lnTo>
                  <a:pt x="903" y="14"/>
                </a:lnTo>
                <a:lnTo>
                  <a:pt x="975" y="36"/>
                </a:lnTo>
                <a:lnTo>
                  <a:pt x="1043" y="61"/>
                </a:lnTo>
                <a:lnTo>
                  <a:pt x="1111" y="96"/>
                </a:lnTo>
                <a:lnTo>
                  <a:pt x="1172" y="136"/>
                </a:lnTo>
                <a:lnTo>
                  <a:pt x="1229" y="179"/>
                </a:lnTo>
                <a:lnTo>
                  <a:pt x="1283" y="233"/>
                </a:lnTo>
                <a:lnTo>
                  <a:pt x="1333" y="290"/>
                </a:lnTo>
                <a:lnTo>
                  <a:pt x="1376" y="351"/>
                </a:lnTo>
                <a:lnTo>
                  <a:pt x="1412" y="415"/>
                </a:lnTo>
                <a:lnTo>
                  <a:pt x="1444" y="483"/>
                </a:lnTo>
                <a:lnTo>
                  <a:pt x="1469" y="559"/>
                </a:lnTo>
                <a:lnTo>
                  <a:pt x="1487" y="634"/>
                </a:lnTo>
                <a:lnTo>
                  <a:pt x="1502" y="713"/>
                </a:lnTo>
                <a:lnTo>
                  <a:pt x="1505" y="792"/>
                </a:lnTo>
                <a:lnTo>
                  <a:pt x="1502" y="874"/>
                </a:lnTo>
                <a:lnTo>
                  <a:pt x="1487" y="953"/>
                </a:lnTo>
                <a:lnTo>
                  <a:pt x="1469" y="1028"/>
                </a:lnTo>
                <a:lnTo>
                  <a:pt x="1444" y="1103"/>
                </a:lnTo>
                <a:lnTo>
                  <a:pt x="1412" y="1171"/>
                </a:lnTo>
                <a:lnTo>
                  <a:pt x="1376" y="1236"/>
                </a:lnTo>
                <a:lnTo>
                  <a:pt x="1333" y="1297"/>
                </a:lnTo>
                <a:lnTo>
                  <a:pt x="1283" y="1354"/>
                </a:lnTo>
                <a:lnTo>
                  <a:pt x="1229" y="1408"/>
                </a:lnTo>
                <a:lnTo>
                  <a:pt x="1172" y="1451"/>
                </a:lnTo>
                <a:lnTo>
                  <a:pt x="1111" y="1490"/>
                </a:lnTo>
                <a:lnTo>
                  <a:pt x="1043" y="1526"/>
                </a:lnTo>
                <a:lnTo>
                  <a:pt x="975" y="1551"/>
                </a:lnTo>
                <a:lnTo>
                  <a:pt x="903" y="1573"/>
                </a:lnTo>
                <a:lnTo>
                  <a:pt x="828" y="1584"/>
                </a:lnTo>
                <a:lnTo>
                  <a:pt x="753" y="1587"/>
                </a:lnTo>
                <a:lnTo>
                  <a:pt x="674" y="1584"/>
                </a:lnTo>
                <a:lnTo>
                  <a:pt x="599" y="1573"/>
                </a:lnTo>
                <a:lnTo>
                  <a:pt x="527" y="1551"/>
                </a:lnTo>
                <a:lnTo>
                  <a:pt x="459" y="1526"/>
                </a:lnTo>
                <a:lnTo>
                  <a:pt x="394" y="1490"/>
                </a:lnTo>
                <a:lnTo>
                  <a:pt x="330" y="1451"/>
                </a:lnTo>
                <a:lnTo>
                  <a:pt x="272" y="1408"/>
                </a:lnTo>
                <a:lnTo>
                  <a:pt x="219" y="1354"/>
                </a:lnTo>
                <a:lnTo>
                  <a:pt x="172" y="1297"/>
                </a:lnTo>
                <a:lnTo>
                  <a:pt x="125" y="1236"/>
                </a:lnTo>
                <a:lnTo>
                  <a:pt x="90" y="1171"/>
                </a:lnTo>
                <a:lnTo>
                  <a:pt x="57" y="1103"/>
                </a:lnTo>
                <a:lnTo>
                  <a:pt x="32" y="1028"/>
                </a:lnTo>
                <a:lnTo>
                  <a:pt x="14" y="953"/>
                </a:lnTo>
                <a:lnTo>
                  <a:pt x="4" y="874"/>
                </a:lnTo>
                <a:lnTo>
                  <a:pt x="0" y="792"/>
                </a:lnTo>
                <a:lnTo>
                  <a:pt x="4" y="713"/>
                </a:lnTo>
                <a:lnTo>
                  <a:pt x="14" y="634"/>
                </a:lnTo>
                <a:lnTo>
                  <a:pt x="32" y="559"/>
                </a:lnTo>
                <a:lnTo>
                  <a:pt x="57" y="483"/>
                </a:lnTo>
                <a:lnTo>
                  <a:pt x="90" y="415"/>
                </a:lnTo>
                <a:lnTo>
                  <a:pt x="125" y="351"/>
                </a:lnTo>
                <a:lnTo>
                  <a:pt x="172" y="290"/>
                </a:lnTo>
                <a:lnTo>
                  <a:pt x="219" y="233"/>
                </a:lnTo>
                <a:lnTo>
                  <a:pt x="272" y="179"/>
                </a:lnTo>
                <a:lnTo>
                  <a:pt x="330" y="136"/>
                </a:lnTo>
                <a:lnTo>
                  <a:pt x="394" y="96"/>
                </a:lnTo>
                <a:lnTo>
                  <a:pt x="459" y="61"/>
                </a:lnTo>
                <a:lnTo>
                  <a:pt x="527" y="36"/>
                </a:lnTo>
                <a:lnTo>
                  <a:pt x="599" y="14"/>
                </a:lnTo>
                <a:lnTo>
                  <a:pt x="674" y="3"/>
                </a:lnTo>
                <a:lnTo>
                  <a:pt x="753" y="0"/>
                </a:lnTo>
                <a:close/>
              </a:path>
            </a:pathLst>
          </a:custGeom>
          <a:solidFill>
            <a:srgbClr val="FFBD00"/>
          </a:solidFill>
          <a:ln w="9525">
            <a:noFill/>
            <a:round/>
            <a:headEnd/>
            <a:tailEnd/>
          </a:ln>
        </p:spPr>
        <p:txBody>
          <a:bodyPr/>
          <a:lstStyle/>
          <a:p>
            <a:endParaRPr lang="en-IN"/>
          </a:p>
        </p:txBody>
      </p:sp>
      <p:sp>
        <p:nvSpPr>
          <p:cNvPr id="67601" name="Freeform 19"/>
          <p:cNvSpPr>
            <a:spLocks/>
          </p:cNvSpPr>
          <p:nvPr/>
        </p:nvSpPr>
        <p:spPr bwMode="auto">
          <a:xfrm>
            <a:off x="3304118" y="2220913"/>
            <a:ext cx="5583767" cy="3536950"/>
          </a:xfrm>
          <a:custGeom>
            <a:avLst/>
            <a:gdLst>
              <a:gd name="T0" fmla="*/ 2147483646 w 1512"/>
              <a:gd name="T1" fmla="*/ 0 h 1598"/>
              <a:gd name="T2" fmla="*/ 2147483646 w 1512"/>
              <a:gd name="T3" fmla="*/ 2147483646 h 1598"/>
              <a:gd name="T4" fmla="*/ 2147483646 w 1512"/>
              <a:gd name="T5" fmla="*/ 2147483646 h 1598"/>
              <a:gd name="T6" fmla="*/ 2147483646 w 1512"/>
              <a:gd name="T7" fmla="*/ 2147483646 h 1598"/>
              <a:gd name="T8" fmla="*/ 2147483646 w 1512"/>
              <a:gd name="T9" fmla="*/ 2147483646 h 1598"/>
              <a:gd name="T10" fmla="*/ 2147483646 w 1512"/>
              <a:gd name="T11" fmla="*/ 2147483646 h 1598"/>
              <a:gd name="T12" fmla="*/ 2147483646 w 1512"/>
              <a:gd name="T13" fmla="*/ 2147483646 h 1598"/>
              <a:gd name="T14" fmla="*/ 2147483646 w 1512"/>
              <a:gd name="T15" fmla="*/ 2147483646 h 1598"/>
              <a:gd name="T16" fmla="*/ 2147483646 w 1512"/>
              <a:gd name="T17" fmla="*/ 2147483646 h 1598"/>
              <a:gd name="T18" fmla="*/ 2147483646 w 1512"/>
              <a:gd name="T19" fmla="*/ 2147483646 h 1598"/>
              <a:gd name="T20" fmla="*/ 2147483646 w 1512"/>
              <a:gd name="T21" fmla="*/ 2147483646 h 1598"/>
              <a:gd name="T22" fmla="*/ 2147483646 w 1512"/>
              <a:gd name="T23" fmla="*/ 2147483646 h 1598"/>
              <a:gd name="T24" fmla="*/ 2147483646 w 1512"/>
              <a:gd name="T25" fmla="*/ 2147483646 h 1598"/>
              <a:gd name="T26" fmla="*/ 2147483646 w 1512"/>
              <a:gd name="T27" fmla="*/ 2147483646 h 1598"/>
              <a:gd name="T28" fmla="*/ 2147483646 w 1512"/>
              <a:gd name="T29" fmla="*/ 2147483646 h 1598"/>
              <a:gd name="T30" fmla="*/ 2147483646 w 1512"/>
              <a:gd name="T31" fmla="*/ 2147483646 h 1598"/>
              <a:gd name="T32" fmla="*/ 2147483646 w 1512"/>
              <a:gd name="T33" fmla="*/ 2147483646 h 1598"/>
              <a:gd name="T34" fmla="*/ 2147483646 w 1512"/>
              <a:gd name="T35" fmla="*/ 2147483646 h 1598"/>
              <a:gd name="T36" fmla="*/ 2147483646 w 1512"/>
              <a:gd name="T37" fmla="*/ 2147483646 h 1598"/>
              <a:gd name="T38" fmla="*/ 2147483646 w 1512"/>
              <a:gd name="T39" fmla="*/ 2147483646 h 1598"/>
              <a:gd name="T40" fmla="*/ 2147483646 w 1512"/>
              <a:gd name="T41" fmla="*/ 2147483646 h 1598"/>
              <a:gd name="T42" fmla="*/ 2147483646 w 1512"/>
              <a:gd name="T43" fmla="*/ 2147483646 h 1598"/>
              <a:gd name="T44" fmla="*/ 2147483646 w 1512"/>
              <a:gd name="T45" fmla="*/ 2147483646 h 1598"/>
              <a:gd name="T46" fmla="*/ 2147483646 w 1512"/>
              <a:gd name="T47" fmla="*/ 2147483646 h 1598"/>
              <a:gd name="T48" fmla="*/ 2147483646 w 1512"/>
              <a:gd name="T49" fmla="*/ 2147483646 h 1598"/>
              <a:gd name="T50" fmla="*/ 0 w 1512"/>
              <a:gd name="T51" fmla="*/ 2147483646 h 1598"/>
              <a:gd name="T52" fmla="*/ 2147483646 w 1512"/>
              <a:gd name="T53" fmla="*/ 2147483646 h 1598"/>
              <a:gd name="T54" fmla="*/ 2147483646 w 1512"/>
              <a:gd name="T55" fmla="*/ 2147483646 h 1598"/>
              <a:gd name="T56" fmla="*/ 2147483646 w 1512"/>
              <a:gd name="T57" fmla="*/ 2147483646 h 1598"/>
              <a:gd name="T58" fmla="*/ 2147483646 w 1512"/>
              <a:gd name="T59" fmla="*/ 2147483646 h 1598"/>
              <a:gd name="T60" fmla="*/ 2147483646 w 1512"/>
              <a:gd name="T61" fmla="*/ 2147483646 h 1598"/>
              <a:gd name="T62" fmla="*/ 2147483646 w 1512"/>
              <a:gd name="T63" fmla="*/ 2147483646 h 1598"/>
              <a:gd name="T64" fmla="*/ 2147483646 w 1512"/>
              <a:gd name="T65" fmla="*/ 2147483646 h 1598"/>
              <a:gd name="T66" fmla="*/ 2147483646 w 1512"/>
              <a:gd name="T67" fmla="*/ 2147483646 h 1598"/>
              <a:gd name="T68" fmla="*/ 2147483646 w 1512"/>
              <a:gd name="T69" fmla="*/ 0 h 15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12"/>
              <a:gd name="T106" fmla="*/ 0 h 1598"/>
              <a:gd name="T107" fmla="*/ 1512 w 1512"/>
              <a:gd name="T108" fmla="*/ 1598 h 15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12" h="1598">
                <a:moveTo>
                  <a:pt x="756" y="0"/>
                </a:moveTo>
                <a:lnTo>
                  <a:pt x="756" y="0"/>
                </a:lnTo>
                <a:lnTo>
                  <a:pt x="831" y="3"/>
                </a:lnTo>
                <a:lnTo>
                  <a:pt x="907" y="17"/>
                </a:lnTo>
                <a:lnTo>
                  <a:pt x="982" y="35"/>
                </a:lnTo>
                <a:lnTo>
                  <a:pt x="1050" y="64"/>
                </a:lnTo>
                <a:lnTo>
                  <a:pt x="1114" y="96"/>
                </a:lnTo>
                <a:lnTo>
                  <a:pt x="1179" y="136"/>
                </a:lnTo>
                <a:lnTo>
                  <a:pt x="1236" y="182"/>
                </a:lnTo>
                <a:lnTo>
                  <a:pt x="1290" y="232"/>
                </a:lnTo>
                <a:lnTo>
                  <a:pt x="1340" y="290"/>
                </a:lnTo>
                <a:lnTo>
                  <a:pt x="1383" y="351"/>
                </a:lnTo>
                <a:lnTo>
                  <a:pt x="1419" y="419"/>
                </a:lnTo>
                <a:lnTo>
                  <a:pt x="1451" y="487"/>
                </a:lnTo>
                <a:lnTo>
                  <a:pt x="1476" y="562"/>
                </a:lnTo>
                <a:lnTo>
                  <a:pt x="1498" y="637"/>
                </a:lnTo>
                <a:lnTo>
                  <a:pt x="1509" y="716"/>
                </a:lnTo>
                <a:lnTo>
                  <a:pt x="1512" y="799"/>
                </a:lnTo>
                <a:lnTo>
                  <a:pt x="1509" y="881"/>
                </a:lnTo>
                <a:lnTo>
                  <a:pt x="1498" y="960"/>
                </a:lnTo>
                <a:lnTo>
                  <a:pt x="1476" y="1035"/>
                </a:lnTo>
                <a:lnTo>
                  <a:pt x="1451" y="1107"/>
                </a:lnTo>
                <a:lnTo>
                  <a:pt x="1419" y="1178"/>
                </a:lnTo>
                <a:lnTo>
                  <a:pt x="1383" y="1243"/>
                </a:lnTo>
                <a:lnTo>
                  <a:pt x="1340" y="1307"/>
                </a:lnTo>
                <a:lnTo>
                  <a:pt x="1290" y="1361"/>
                </a:lnTo>
                <a:lnTo>
                  <a:pt x="1236" y="1415"/>
                </a:lnTo>
                <a:lnTo>
                  <a:pt x="1179" y="1462"/>
                </a:lnTo>
                <a:lnTo>
                  <a:pt x="1114" y="1501"/>
                </a:lnTo>
                <a:lnTo>
                  <a:pt x="1050" y="1533"/>
                </a:lnTo>
                <a:lnTo>
                  <a:pt x="982" y="1562"/>
                </a:lnTo>
                <a:lnTo>
                  <a:pt x="907" y="1580"/>
                </a:lnTo>
                <a:lnTo>
                  <a:pt x="831" y="1594"/>
                </a:lnTo>
                <a:lnTo>
                  <a:pt x="756" y="1598"/>
                </a:lnTo>
                <a:lnTo>
                  <a:pt x="677" y="1594"/>
                </a:lnTo>
                <a:lnTo>
                  <a:pt x="602" y="1580"/>
                </a:lnTo>
                <a:lnTo>
                  <a:pt x="530" y="1562"/>
                </a:lnTo>
                <a:lnTo>
                  <a:pt x="462" y="1533"/>
                </a:lnTo>
                <a:lnTo>
                  <a:pt x="394" y="1501"/>
                </a:lnTo>
                <a:lnTo>
                  <a:pt x="333" y="1462"/>
                </a:lnTo>
                <a:lnTo>
                  <a:pt x="276" y="1415"/>
                </a:lnTo>
                <a:lnTo>
                  <a:pt x="222" y="1361"/>
                </a:lnTo>
                <a:lnTo>
                  <a:pt x="172" y="1307"/>
                </a:lnTo>
                <a:lnTo>
                  <a:pt x="129" y="1243"/>
                </a:lnTo>
                <a:lnTo>
                  <a:pt x="89" y="1178"/>
                </a:lnTo>
                <a:lnTo>
                  <a:pt x="57" y="1107"/>
                </a:lnTo>
                <a:lnTo>
                  <a:pt x="32" y="1035"/>
                </a:lnTo>
                <a:lnTo>
                  <a:pt x="14" y="960"/>
                </a:lnTo>
                <a:lnTo>
                  <a:pt x="3" y="881"/>
                </a:lnTo>
                <a:lnTo>
                  <a:pt x="0" y="799"/>
                </a:lnTo>
                <a:lnTo>
                  <a:pt x="3" y="716"/>
                </a:lnTo>
                <a:lnTo>
                  <a:pt x="14" y="637"/>
                </a:lnTo>
                <a:lnTo>
                  <a:pt x="32" y="562"/>
                </a:lnTo>
                <a:lnTo>
                  <a:pt x="57" y="487"/>
                </a:lnTo>
                <a:lnTo>
                  <a:pt x="89" y="419"/>
                </a:lnTo>
                <a:lnTo>
                  <a:pt x="129" y="351"/>
                </a:lnTo>
                <a:lnTo>
                  <a:pt x="172" y="290"/>
                </a:lnTo>
                <a:lnTo>
                  <a:pt x="222" y="232"/>
                </a:lnTo>
                <a:lnTo>
                  <a:pt x="276" y="182"/>
                </a:lnTo>
                <a:lnTo>
                  <a:pt x="333" y="136"/>
                </a:lnTo>
                <a:lnTo>
                  <a:pt x="394" y="96"/>
                </a:lnTo>
                <a:lnTo>
                  <a:pt x="462" y="64"/>
                </a:lnTo>
                <a:lnTo>
                  <a:pt x="530" y="35"/>
                </a:lnTo>
                <a:lnTo>
                  <a:pt x="602" y="17"/>
                </a:lnTo>
                <a:lnTo>
                  <a:pt x="677" y="3"/>
                </a:lnTo>
                <a:lnTo>
                  <a:pt x="756" y="0"/>
                </a:lnTo>
                <a:close/>
              </a:path>
            </a:pathLst>
          </a:custGeom>
          <a:solidFill>
            <a:srgbClr val="FFB500"/>
          </a:solidFill>
          <a:ln w="9525">
            <a:noFill/>
            <a:round/>
            <a:headEnd/>
            <a:tailEnd/>
          </a:ln>
        </p:spPr>
        <p:txBody>
          <a:bodyPr/>
          <a:lstStyle/>
          <a:p>
            <a:endParaRPr lang="en-IN"/>
          </a:p>
        </p:txBody>
      </p:sp>
      <p:sp>
        <p:nvSpPr>
          <p:cNvPr id="67602" name="Freeform 20"/>
          <p:cNvSpPr>
            <a:spLocks/>
          </p:cNvSpPr>
          <p:nvPr/>
        </p:nvSpPr>
        <p:spPr bwMode="auto">
          <a:xfrm>
            <a:off x="3278718" y="2212975"/>
            <a:ext cx="5609167" cy="3544888"/>
          </a:xfrm>
          <a:custGeom>
            <a:avLst/>
            <a:gdLst>
              <a:gd name="T0" fmla="*/ 2147483646 w 1519"/>
              <a:gd name="T1" fmla="*/ 0 h 1602"/>
              <a:gd name="T2" fmla="*/ 2147483646 w 1519"/>
              <a:gd name="T3" fmla="*/ 2147483646 h 1602"/>
              <a:gd name="T4" fmla="*/ 2147483646 w 1519"/>
              <a:gd name="T5" fmla="*/ 2147483646 h 1602"/>
              <a:gd name="T6" fmla="*/ 2147483646 w 1519"/>
              <a:gd name="T7" fmla="*/ 2147483646 h 1602"/>
              <a:gd name="T8" fmla="*/ 2147483646 w 1519"/>
              <a:gd name="T9" fmla="*/ 2147483646 h 1602"/>
              <a:gd name="T10" fmla="*/ 2147483646 w 1519"/>
              <a:gd name="T11" fmla="*/ 2147483646 h 1602"/>
              <a:gd name="T12" fmla="*/ 2147483646 w 1519"/>
              <a:gd name="T13" fmla="*/ 2147483646 h 1602"/>
              <a:gd name="T14" fmla="*/ 2147483646 w 1519"/>
              <a:gd name="T15" fmla="*/ 2147483646 h 1602"/>
              <a:gd name="T16" fmla="*/ 2147483646 w 1519"/>
              <a:gd name="T17" fmla="*/ 2147483646 h 1602"/>
              <a:gd name="T18" fmla="*/ 2147483646 w 1519"/>
              <a:gd name="T19" fmla="*/ 2147483646 h 1602"/>
              <a:gd name="T20" fmla="*/ 2147483646 w 1519"/>
              <a:gd name="T21" fmla="*/ 2147483646 h 1602"/>
              <a:gd name="T22" fmla="*/ 2147483646 w 1519"/>
              <a:gd name="T23" fmla="*/ 2147483646 h 1602"/>
              <a:gd name="T24" fmla="*/ 2147483646 w 1519"/>
              <a:gd name="T25" fmla="*/ 2147483646 h 1602"/>
              <a:gd name="T26" fmla="*/ 2147483646 w 1519"/>
              <a:gd name="T27" fmla="*/ 2147483646 h 1602"/>
              <a:gd name="T28" fmla="*/ 2147483646 w 1519"/>
              <a:gd name="T29" fmla="*/ 2147483646 h 1602"/>
              <a:gd name="T30" fmla="*/ 2147483646 w 1519"/>
              <a:gd name="T31" fmla="*/ 2147483646 h 1602"/>
              <a:gd name="T32" fmla="*/ 2147483646 w 1519"/>
              <a:gd name="T33" fmla="*/ 2147483646 h 1602"/>
              <a:gd name="T34" fmla="*/ 2147483646 w 1519"/>
              <a:gd name="T35" fmla="*/ 2147483646 h 1602"/>
              <a:gd name="T36" fmla="*/ 2147483646 w 1519"/>
              <a:gd name="T37" fmla="*/ 2147483646 h 1602"/>
              <a:gd name="T38" fmla="*/ 2147483646 w 1519"/>
              <a:gd name="T39" fmla="*/ 2147483646 h 1602"/>
              <a:gd name="T40" fmla="*/ 2147483646 w 1519"/>
              <a:gd name="T41" fmla="*/ 2147483646 h 1602"/>
              <a:gd name="T42" fmla="*/ 2147483646 w 1519"/>
              <a:gd name="T43" fmla="*/ 2147483646 h 1602"/>
              <a:gd name="T44" fmla="*/ 2147483646 w 1519"/>
              <a:gd name="T45" fmla="*/ 2147483646 h 1602"/>
              <a:gd name="T46" fmla="*/ 2147483646 w 1519"/>
              <a:gd name="T47" fmla="*/ 2147483646 h 1602"/>
              <a:gd name="T48" fmla="*/ 2147483646 w 1519"/>
              <a:gd name="T49" fmla="*/ 2147483646 h 1602"/>
              <a:gd name="T50" fmla="*/ 0 w 1519"/>
              <a:gd name="T51" fmla="*/ 2147483646 h 1602"/>
              <a:gd name="T52" fmla="*/ 2147483646 w 1519"/>
              <a:gd name="T53" fmla="*/ 2147483646 h 1602"/>
              <a:gd name="T54" fmla="*/ 2147483646 w 1519"/>
              <a:gd name="T55" fmla="*/ 2147483646 h 1602"/>
              <a:gd name="T56" fmla="*/ 2147483646 w 1519"/>
              <a:gd name="T57" fmla="*/ 2147483646 h 1602"/>
              <a:gd name="T58" fmla="*/ 2147483646 w 1519"/>
              <a:gd name="T59" fmla="*/ 2147483646 h 1602"/>
              <a:gd name="T60" fmla="*/ 2147483646 w 1519"/>
              <a:gd name="T61" fmla="*/ 2147483646 h 1602"/>
              <a:gd name="T62" fmla="*/ 2147483646 w 1519"/>
              <a:gd name="T63" fmla="*/ 2147483646 h 1602"/>
              <a:gd name="T64" fmla="*/ 2147483646 w 1519"/>
              <a:gd name="T65" fmla="*/ 2147483646 h 1602"/>
              <a:gd name="T66" fmla="*/ 2147483646 w 1519"/>
              <a:gd name="T67" fmla="*/ 2147483646 h 1602"/>
              <a:gd name="T68" fmla="*/ 2147483646 w 1519"/>
              <a:gd name="T69" fmla="*/ 0 h 16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19"/>
              <a:gd name="T106" fmla="*/ 0 h 1602"/>
              <a:gd name="T107" fmla="*/ 1519 w 1519"/>
              <a:gd name="T108" fmla="*/ 1602 h 16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19" h="1602">
                <a:moveTo>
                  <a:pt x="759" y="0"/>
                </a:moveTo>
                <a:lnTo>
                  <a:pt x="759" y="0"/>
                </a:lnTo>
                <a:lnTo>
                  <a:pt x="838" y="4"/>
                </a:lnTo>
                <a:lnTo>
                  <a:pt x="914" y="14"/>
                </a:lnTo>
                <a:lnTo>
                  <a:pt x="985" y="36"/>
                </a:lnTo>
                <a:lnTo>
                  <a:pt x="1057" y="61"/>
                </a:lnTo>
                <a:lnTo>
                  <a:pt x="1121" y="97"/>
                </a:lnTo>
                <a:lnTo>
                  <a:pt x="1186" y="136"/>
                </a:lnTo>
                <a:lnTo>
                  <a:pt x="1243" y="183"/>
                </a:lnTo>
                <a:lnTo>
                  <a:pt x="1297" y="233"/>
                </a:lnTo>
                <a:lnTo>
                  <a:pt x="1347" y="290"/>
                </a:lnTo>
                <a:lnTo>
                  <a:pt x="1390" y="351"/>
                </a:lnTo>
                <a:lnTo>
                  <a:pt x="1430" y="419"/>
                </a:lnTo>
                <a:lnTo>
                  <a:pt x="1462" y="487"/>
                </a:lnTo>
                <a:lnTo>
                  <a:pt x="1487" y="563"/>
                </a:lnTo>
                <a:lnTo>
                  <a:pt x="1505" y="638"/>
                </a:lnTo>
                <a:lnTo>
                  <a:pt x="1516" y="720"/>
                </a:lnTo>
                <a:lnTo>
                  <a:pt x="1519" y="799"/>
                </a:lnTo>
                <a:lnTo>
                  <a:pt x="1516" y="881"/>
                </a:lnTo>
                <a:lnTo>
                  <a:pt x="1505" y="960"/>
                </a:lnTo>
                <a:lnTo>
                  <a:pt x="1487" y="1039"/>
                </a:lnTo>
                <a:lnTo>
                  <a:pt x="1462" y="1111"/>
                </a:lnTo>
                <a:lnTo>
                  <a:pt x="1430" y="1182"/>
                </a:lnTo>
                <a:lnTo>
                  <a:pt x="1390" y="1247"/>
                </a:lnTo>
                <a:lnTo>
                  <a:pt x="1347" y="1311"/>
                </a:lnTo>
                <a:lnTo>
                  <a:pt x="1297" y="1365"/>
                </a:lnTo>
                <a:lnTo>
                  <a:pt x="1243" y="1419"/>
                </a:lnTo>
                <a:lnTo>
                  <a:pt x="1186" y="1466"/>
                </a:lnTo>
                <a:lnTo>
                  <a:pt x="1121" y="1505"/>
                </a:lnTo>
                <a:lnTo>
                  <a:pt x="1057" y="1541"/>
                </a:lnTo>
                <a:lnTo>
                  <a:pt x="985" y="1566"/>
                </a:lnTo>
                <a:lnTo>
                  <a:pt x="914" y="1587"/>
                </a:lnTo>
                <a:lnTo>
                  <a:pt x="838" y="1598"/>
                </a:lnTo>
                <a:lnTo>
                  <a:pt x="759" y="1602"/>
                </a:lnTo>
                <a:lnTo>
                  <a:pt x="684" y="1598"/>
                </a:lnTo>
                <a:lnTo>
                  <a:pt x="609" y="1587"/>
                </a:lnTo>
                <a:lnTo>
                  <a:pt x="534" y="1566"/>
                </a:lnTo>
                <a:lnTo>
                  <a:pt x="466" y="1541"/>
                </a:lnTo>
                <a:lnTo>
                  <a:pt x="397" y="1505"/>
                </a:lnTo>
                <a:lnTo>
                  <a:pt x="337" y="1466"/>
                </a:lnTo>
                <a:lnTo>
                  <a:pt x="276" y="1419"/>
                </a:lnTo>
                <a:lnTo>
                  <a:pt x="222" y="1365"/>
                </a:lnTo>
                <a:lnTo>
                  <a:pt x="175" y="1311"/>
                </a:lnTo>
                <a:lnTo>
                  <a:pt x="129" y="1247"/>
                </a:lnTo>
                <a:lnTo>
                  <a:pt x="93" y="1182"/>
                </a:lnTo>
                <a:lnTo>
                  <a:pt x="61" y="1111"/>
                </a:lnTo>
                <a:lnTo>
                  <a:pt x="35" y="1039"/>
                </a:lnTo>
                <a:lnTo>
                  <a:pt x="18" y="960"/>
                </a:lnTo>
                <a:lnTo>
                  <a:pt x="3" y="881"/>
                </a:lnTo>
                <a:lnTo>
                  <a:pt x="0" y="799"/>
                </a:lnTo>
                <a:lnTo>
                  <a:pt x="3" y="720"/>
                </a:lnTo>
                <a:lnTo>
                  <a:pt x="18" y="638"/>
                </a:lnTo>
                <a:lnTo>
                  <a:pt x="35" y="563"/>
                </a:lnTo>
                <a:lnTo>
                  <a:pt x="61" y="487"/>
                </a:lnTo>
                <a:lnTo>
                  <a:pt x="93" y="419"/>
                </a:lnTo>
                <a:lnTo>
                  <a:pt x="129" y="351"/>
                </a:lnTo>
                <a:lnTo>
                  <a:pt x="175" y="290"/>
                </a:lnTo>
                <a:lnTo>
                  <a:pt x="222" y="233"/>
                </a:lnTo>
                <a:lnTo>
                  <a:pt x="276" y="183"/>
                </a:lnTo>
                <a:lnTo>
                  <a:pt x="337" y="136"/>
                </a:lnTo>
                <a:lnTo>
                  <a:pt x="397" y="97"/>
                </a:lnTo>
                <a:lnTo>
                  <a:pt x="466" y="61"/>
                </a:lnTo>
                <a:lnTo>
                  <a:pt x="534" y="36"/>
                </a:lnTo>
                <a:lnTo>
                  <a:pt x="609" y="14"/>
                </a:lnTo>
                <a:lnTo>
                  <a:pt x="684" y="4"/>
                </a:lnTo>
                <a:lnTo>
                  <a:pt x="759" y="0"/>
                </a:lnTo>
                <a:close/>
              </a:path>
            </a:pathLst>
          </a:custGeom>
          <a:solidFill>
            <a:srgbClr val="FFB000"/>
          </a:solidFill>
          <a:ln w="9525">
            <a:noFill/>
            <a:round/>
            <a:headEnd/>
            <a:tailEnd/>
          </a:ln>
        </p:spPr>
        <p:txBody>
          <a:bodyPr/>
          <a:lstStyle/>
          <a:p>
            <a:endParaRPr lang="en-IN"/>
          </a:p>
        </p:txBody>
      </p:sp>
      <p:sp>
        <p:nvSpPr>
          <p:cNvPr id="67603" name="Freeform 21"/>
          <p:cNvSpPr>
            <a:spLocks/>
          </p:cNvSpPr>
          <p:nvPr/>
        </p:nvSpPr>
        <p:spPr bwMode="auto">
          <a:xfrm>
            <a:off x="3263900" y="2197101"/>
            <a:ext cx="5638800" cy="3567113"/>
          </a:xfrm>
          <a:custGeom>
            <a:avLst/>
            <a:gdLst>
              <a:gd name="T0" fmla="*/ 2147483646 w 1527"/>
              <a:gd name="T1" fmla="*/ 0 h 1612"/>
              <a:gd name="T2" fmla="*/ 2147483646 w 1527"/>
              <a:gd name="T3" fmla="*/ 2147483646 h 1612"/>
              <a:gd name="T4" fmla="*/ 2147483646 w 1527"/>
              <a:gd name="T5" fmla="*/ 2147483646 h 1612"/>
              <a:gd name="T6" fmla="*/ 2147483646 w 1527"/>
              <a:gd name="T7" fmla="*/ 2147483646 h 1612"/>
              <a:gd name="T8" fmla="*/ 2147483646 w 1527"/>
              <a:gd name="T9" fmla="*/ 2147483646 h 1612"/>
              <a:gd name="T10" fmla="*/ 2147483646 w 1527"/>
              <a:gd name="T11" fmla="*/ 2147483646 h 1612"/>
              <a:gd name="T12" fmla="*/ 2147483646 w 1527"/>
              <a:gd name="T13" fmla="*/ 2147483646 h 1612"/>
              <a:gd name="T14" fmla="*/ 2147483646 w 1527"/>
              <a:gd name="T15" fmla="*/ 2147483646 h 1612"/>
              <a:gd name="T16" fmla="*/ 2147483646 w 1527"/>
              <a:gd name="T17" fmla="*/ 2147483646 h 1612"/>
              <a:gd name="T18" fmla="*/ 2147483646 w 1527"/>
              <a:gd name="T19" fmla="*/ 2147483646 h 1612"/>
              <a:gd name="T20" fmla="*/ 2147483646 w 1527"/>
              <a:gd name="T21" fmla="*/ 2147483646 h 1612"/>
              <a:gd name="T22" fmla="*/ 2147483646 w 1527"/>
              <a:gd name="T23" fmla="*/ 2147483646 h 1612"/>
              <a:gd name="T24" fmla="*/ 2147483646 w 1527"/>
              <a:gd name="T25" fmla="*/ 2147483646 h 1612"/>
              <a:gd name="T26" fmla="*/ 2147483646 w 1527"/>
              <a:gd name="T27" fmla="*/ 2147483646 h 1612"/>
              <a:gd name="T28" fmla="*/ 2147483646 w 1527"/>
              <a:gd name="T29" fmla="*/ 2147483646 h 1612"/>
              <a:gd name="T30" fmla="*/ 2147483646 w 1527"/>
              <a:gd name="T31" fmla="*/ 2147483646 h 1612"/>
              <a:gd name="T32" fmla="*/ 2147483646 w 1527"/>
              <a:gd name="T33" fmla="*/ 2147483646 h 1612"/>
              <a:gd name="T34" fmla="*/ 2147483646 w 1527"/>
              <a:gd name="T35" fmla="*/ 2147483646 h 1612"/>
              <a:gd name="T36" fmla="*/ 2147483646 w 1527"/>
              <a:gd name="T37" fmla="*/ 2147483646 h 1612"/>
              <a:gd name="T38" fmla="*/ 2147483646 w 1527"/>
              <a:gd name="T39" fmla="*/ 2147483646 h 1612"/>
              <a:gd name="T40" fmla="*/ 2147483646 w 1527"/>
              <a:gd name="T41" fmla="*/ 2147483646 h 1612"/>
              <a:gd name="T42" fmla="*/ 2147483646 w 1527"/>
              <a:gd name="T43" fmla="*/ 2147483646 h 1612"/>
              <a:gd name="T44" fmla="*/ 2147483646 w 1527"/>
              <a:gd name="T45" fmla="*/ 2147483646 h 1612"/>
              <a:gd name="T46" fmla="*/ 2147483646 w 1527"/>
              <a:gd name="T47" fmla="*/ 2147483646 h 1612"/>
              <a:gd name="T48" fmla="*/ 2147483646 w 1527"/>
              <a:gd name="T49" fmla="*/ 2147483646 h 1612"/>
              <a:gd name="T50" fmla="*/ 0 w 1527"/>
              <a:gd name="T51" fmla="*/ 2147483646 h 1612"/>
              <a:gd name="T52" fmla="*/ 2147483646 w 1527"/>
              <a:gd name="T53" fmla="*/ 2147483646 h 1612"/>
              <a:gd name="T54" fmla="*/ 2147483646 w 1527"/>
              <a:gd name="T55" fmla="*/ 2147483646 h 1612"/>
              <a:gd name="T56" fmla="*/ 2147483646 w 1527"/>
              <a:gd name="T57" fmla="*/ 2147483646 h 1612"/>
              <a:gd name="T58" fmla="*/ 2147483646 w 1527"/>
              <a:gd name="T59" fmla="*/ 2147483646 h 1612"/>
              <a:gd name="T60" fmla="*/ 2147483646 w 1527"/>
              <a:gd name="T61" fmla="*/ 2147483646 h 1612"/>
              <a:gd name="T62" fmla="*/ 2147483646 w 1527"/>
              <a:gd name="T63" fmla="*/ 2147483646 h 1612"/>
              <a:gd name="T64" fmla="*/ 2147483646 w 1527"/>
              <a:gd name="T65" fmla="*/ 2147483646 h 1612"/>
              <a:gd name="T66" fmla="*/ 2147483646 w 1527"/>
              <a:gd name="T67" fmla="*/ 2147483646 h 1612"/>
              <a:gd name="T68" fmla="*/ 2147483646 w 1527"/>
              <a:gd name="T69" fmla="*/ 0 h 16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27"/>
              <a:gd name="T106" fmla="*/ 0 h 1612"/>
              <a:gd name="T107" fmla="*/ 1527 w 1527"/>
              <a:gd name="T108" fmla="*/ 1612 h 16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27" h="1612">
                <a:moveTo>
                  <a:pt x="763" y="0"/>
                </a:moveTo>
                <a:lnTo>
                  <a:pt x="763" y="0"/>
                </a:lnTo>
                <a:lnTo>
                  <a:pt x="839" y="3"/>
                </a:lnTo>
                <a:lnTo>
                  <a:pt x="914" y="14"/>
                </a:lnTo>
                <a:lnTo>
                  <a:pt x="989" y="36"/>
                </a:lnTo>
                <a:lnTo>
                  <a:pt x="1057" y="64"/>
                </a:lnTo>
                <a:lnTo>
                  <a:pt x="1125" y="97"/>
                </a:lnTo>
                <a:lnTo>
                  <a:pt x="1186" y="136"/>
                </a:lnTo>
                <a:lnTo>
                  <a:pt x="1247" y="183"/>
                </a:lnTo>
                <a:lnTo>
                  <a:pt x="1301" y="236"/>
                </a:lnTo>
                <a:lnTo>
                  <a:pt x="1351" y="294"/>
                </a:lnTo>
                <a:lnTo>
                  <a:pt x="1394" y="355"/>
                </a:lnTo>
                <a:lnTo>
                  <a:pt x="1434" y="423"/>
                </a:lnTo>
                <a:lnTo>
                  <a:pt x="1466" y="491"/>
                </a:lnTo>
                <a:lnTo>
                  <a:pt x="1491" y="566"/>
                </a:lnTo>
                <a:lnTo>
                  <a:pt x="1509" y="645"/>
                </a:lnTo>
                <a:lnTo>
                  <a:pt x="1520" y="724"/>
                </a:lnTo>
                <a:lnTo>
                  <a:pt x="1527" y="806"/>
                </a:lnTo>
                <a:lnTo>
                  <a:pt x="1520" y="888"/>
                </a:lnTo>
                <a:lnTo>
                  <a:pt x="1509" y="967"/>
                </a:lnTo>
                <a:lnTo>
                  <a:pt x="1491" y="1043"/>
                </a:lnTo>
                <a:lnTo>
                  <a:pt x="1466" y="1118"/>
                </a:lnTo>
                <a:lnTo>
                  <a:pt x="1434" y="1189"/>
                </a:lnTo>
                <a:lnTo>
                  <a:pt x="1394" y="1254"/>
                </a:lnTo>
                <a:lnTo>
                  <a:pt x="1351" y="1318"/>
                </a:lnTo>
                <a:lnTo>
                  <a:pt x="1301" y="1376"/>
                </a:lnTo>
                <a:lnTo>
                  <a:pt x="1247" y="1426"/>
                </a:lnTo>
                <a:lnTo>
                  <a:pt x="1186" y="1473"/>
                </a:lnTo>
                <a:lnTo>
                  <a:pt x="1125" y="1512"/>
                </a:lnTo>
                <a:lnTo>
                  <a:pt x="1057" y="1548"/>
                </a:lnTo>
                <a:lnTo>
                  <a:pt x="989" y="1573"/>
                </a:lnTo>
                <a:lnTo>
                  <a:pt x="914" y="1594"/>
                </a:lnTo>
                <a:lnTo>
                  <a:pt x="839" y="1605"/>
                </a:lnTo>
                <a:lnTo>
                  <a:pt x="763" y="1612"/>
                </a:lnTo>
                <a:lnTo>
                  <a:pt x="685" y="1605"/>
                </a:lnTo>
                <a:lnTo>
                  <a:pt x="609" y="1594"/>
                </a:lnTo>
                <a:lnTo>
                  <a:pt x="534" y="1573"/>
                </a:lnTo>
                <a:lnTo>
                  <a:pt x="466" y="1548"/>
                </a:lnTo>
                <a:lnTo>
                  <a:pt x="398" y="1512"/>
                </a:lnTo>
                <a:lnTo>
                  <a:pt x="337" y="1473"/>
                </a:lnTo>
                <a:lnTo>
                  <a:pt x="276" y="1426"/>
                </a:lnTo>
                <a:lnTo>
                  <a:pt x="222" y="1376"/>
                </a:lnTo>
                <a:lnTo>
                  <a:pt x="172" y="1318"/>
                </a:lnTo>
                <a:lnTo>
                  <a:pt x="129" y="1254"/>
                </a:lnTo>
                <a:lnTo>
                  <a:pt x="90" y="1189"/>
                </a:lnTo>
                <a:lnTo>
                  <a:pt x="57" y="1118"/>
                </a:lnTo>
                <a:lnTo>
                  <a:pt x="32" y="1043"/>
                </a:lnTo>
                <a:lnTo>
                  <a:pt x="14" y="967"/>
                </a:lnTo>
                <a:lnTo>
                  <a:pt x="4" y="888"/>
                </a:lnTo>
                <a:lnTo>
                  <a:pt x="0" y="806"/>
                </a:lnTo>
                <a:lnTo>
                  <a:pt x="4" y="724"/>
                </a:lnTo>
                <a:lnTo>
                  <a:pt x="14" y="645"/>
                </a:lnTo>
                <a:lnTo>
                  <a:pt x="32" y="566"/>
                </a:lnTo>
                <a:lnTo>
                  <a:pt x="57" y="491"/>
                </a:lnTo>
                <a:lnTo>
                  <a:pt x="90" y="423"/>
                </a:lnTo>
                <a:lnTo>
                  <a:pt x="129" y="355"/>
                </a:lnTo>
                <a:lnTo>
                  <a:pt x="172" y="294"/>
                </a:lnTo>
                <a:lnTo>
                  <a:pt x="222" y="236"/>
                </a:lnTo>
                <a:lnTo>
                  <a:pt x="276" y="183"/>
                </a:lnTo>
                <a:lnTo>
                  <a:pt x="337" y="136"/>
                </a:lnTo>
                <a:lnTo>
                  <a:pt x="398" y="97"/>
                </a:lnTo>
                <a:lnTo>
                  <a:pt x="466" y="64"/>
                </a:lnTo>
                <a:lnTo>
                  <a:pt x="534" y="36"/>
                </a:lnTo>
                <a:lnTo>
                  <a:pt x="609" y="14"/>
                </a:lnTo>
                <a:lnTo>
                  <a:pt x="685" y="3"/>
                </a:lnTo>
                <a:lnTo>
                  <a:pt x="763" y="0"/>
                </a:lnTo>
                <a:close/>
              </a:path>
            </a:pathLst>
          </a:custGeom>
          <a:solidFill>
            <a:srgbClr val="FFAB00"/>
          </a:solidFill>
          <a:ln w="9525">
            <a:noFill/>
            <a:round/>
            <a:headEnd/>
            <a:tailEnd/>
          </a:ln>
        </p:spPr>
        <p:txBody>
          <a:bodyPr/>
          <a:lstStyle/>
          <a:p>
            <a:endParaRPr lang="en-IN"/>
          </a:p>
        </p:txBody>
      </p:sp>
      <p:sp>
        <p:nvSpPr>
          <p:cNvPr id="67604" name="Freeform 22"/>
          <p:cNvSpPr>
            <a:spLocks/>
          </p:cNvSpPr>
          <p:nvPr/>
        </p:nvSpPr>
        <p:spPr bwMode="auto">
          <a:xfrm>
            <a:off x="3238500" y="2181225"/>
            <a:ext cx="5664200" cy="3582988"/>
          </a:xfrm>
          <a:custGeom>
            <a:avLst/>
            <a:gdLst>
              <a:gd name="T0" fmla="*/ 2147483646 w 1534"/>
              <a:gd name="T1" fmla="*/ 0 h 1619"/>
              <a:gd name="T2" fmla="*/ 2147483646 w 1534"/>
              <a:gd name="T3" fmla="*/ 2147483646 h 1619"/>
              <a:gd name="T4" fmla="*/ 2147483646 w 1534"/>
              <a:gd name="T5" fmla="*/ 2147483646 h 1619"/>
              <a:gd name="T6" fmla="*/ 2147483646 w 1534"/>
              <a:gd name="T7" fmla="*/ 2147483646 h 1619"/>
              <a:gd name="T8" fmla="*/ 2147483646 w 1534"/>
              <a:gd name="T9" fmla="*/ 2147483646 h 1619"/>
              <a:gd name="T10" fmla="*/ 2147483646 w 1534"/>
              <a:gd name="T11" fmla="*/ 2147483646 h 1619"/>
              <a:gd name="T12" fmla="*/ 2147483646 w 1534"/>
              <a:gd name="T13" fmla="*/ 2147483646 h 1619"/>
              <a:gd name="T14" fmla="*/ 2147483646 w 1534"/>
              <a:gd name="T15" fmla="*/ 2147483646 h 1619"/>
              <a:gd name="T16" fmla="*/ 2147483646 w 1534"/>
              <a:gd name="T17" fmla="*/ 2147483646 h 1619"/>
              <a:gd name="T18" fmla="*/ 2147483646 w 1534"/>
              <a:gd name="T19" fmla="*/ 2147483646 h 1619"/>
              <a:gd name="T20" fmla="*/ 2147483646 w 1534"/>
              <a:gd name="T21" fmla="*/ 2147483646 h 1619"/>
              <a:gd name="T22" fmla="*/ 2147483646 w 1534"/>
              <a:gd name="T23" fmla="*/ 2147483646 h 1619"/>
              <a:gd name="T24" fmla="*/ 2147483646 w 1534"/>
              <a:gd name="T25" fmla="*/ 2147483646 h 1619"/>
              <a:gd name="T26" fmla="*/ 2147483646 w 1534"/>
              <a:gd name="T27" fmla="*/ 2147483646 h 1619"/>
              <a:gd name="T28" fmla="*/ 2147483646 w 1534"/>
              <a:gd name="T29" fmla="*/ 2147483646 h 1619"/>
              <a:gd name="T30" fmla="*/ 2147483646 w 1534"/>
              <a:gd name="T31" fmla="*/ 2147483646 h 1619"/>
              <a:gd name="T32" fmla="*/ 2147483646 w 1534"/>
              <a:gd name="T33" fmla="*/ 2147483646 h 1619"/>
              <a:gd name="T34" fmla="*/ 2147483646 w 1534"/>
              <a:gd name="T35" fmla="*/ 2147483646 h 1619"/>
              <a:gd name="T36" fmla="*/ 2147483646 w 1534"/>
              <a:gd name="T37" fmla="*/ 2147483646 h 1619"/>
              <a:gd name="T38" fmla="*/ 2147483646 w 1534"/>
              <a:gd name="T39" fmla="*/ 2147483646 h 1619"/>
              <a:gd name="T40" fmla="*/ 2147483646 w 1534"/>
              <a:gd name="T41" fmla="*/ 2147483646 h 1619"/>
              <a:gd name="T42" fmla="*/ 2147483646 w 1534"/>
              <a:gd name="T43" fmla="*/ 2147483646 h 1619"/>
              <a:gd name="T44" fmla="*/ 2147483646 w 1534"/>
              <a:gd name="T45" fmla="*/ 2147483646 h 1619"/>
              <a:gd name="T46" fmla="*/ 2147483646 w 1534"/>
              <a:gd name="T47" fmla="*/ 2147483646 h 1619"/>
              <a:gd name="T48" fmla="*/ 2147483646 w 1534"/>
              <a:gd name="T49" fmla="*/ 2147483646 h 1619"/>
              <a:gd name="T50" fmla="*/ 0 w 1534"/>
              <a:gd name="T51" fmla="*/ 2147483646 h 1619"/>
              <a:gd name="T52" fmla="*/ 2147483646 w 1534"/>
              <a:gd name="T53" fmla="*/ 2147483646 h 1619"/>
              <a:gd name="T54" fmla="*/ 2147483646 w 1534"/>
              <a:gd name="T55" fmla="*/ 2147483646 h 1619"/>
              <a:gd name="T56" fmla="*/ 2147483646 w 1534"/>
              <a:gd name="T57" fmla="*/ 2147483646 h 1619"/>
              <a:gd name="T58" fmla="*/ 2147483646 w 1534"/>
              <a:gd name="T59" fmla="*/ 2147483646 h 1619"/>
              <a:gd name="T60" fmla="*/ 2147483646 w 1534"/>
              <a:gd name="T61" fmla="*/ 2147483646 h 1619"/>
              <a:gd name="T62" fmla="*/ 2147483646 w 1534"/>
              <a:gd name="T63" fmla="*/ 2147483646 h 1619"/>
              <a:gd name="T64" fmla="*/ 2147483646 w 1534"/>
              <a:gd name="T65" fmla="*/ 2147483646 h 1619"/>
              <a:gd name="T66" fmla="*/ 2147483646 w 1534"/>
              <a:gd name="T67" fmla="*/ 2147483646 h 1619"/>
              <a:gd name="T68" fmla="*/ 2147483646 w 1534"/>
              <a:gd name="T69" fmla="*/ 0 h 16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34"/>
              <a:gd name="T106" fmla="*/ 0 h 1619"/>
              <a:gd name="T107" fmla="*/ 1534 w 1534"/>
              <a:gd name="T108" fmla="*/ 1619 h 16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34" h="1619">
                <a:moveTo>
                  <a:pt x="767" y="0"/>
                </a:moveTo>
                <a:lnTo>
                  <a:pt x="767" y="0"/>
                </a:lnTo>
                <a:lnTo>
                  <a:pt x="846" y="3"/>
                </a:lnTo>
                <a:lnTo>
                  <a:pt x="921" y="18"/>
                </a:lnTo>
                <a:lnTo>
                  <a:pt x="993" y="35"/>
                </a:lnTo>
                <a:lnTo>
                  <a:pt x="1064" y="64"/>
                </a:lnTo>
                <a:lnTo>
                  <a:pt x="1132" y="100"/>
                </a:lnTo>
                <a:lnTo>
                  <a:pt x="1193" y="139"/>
                </a:lnTo>
                <a:lnTo>
                  <a:pt x="1254" y="186"/>
                </a:lnTo>
                <a:lnTo>
                  <a:pt x="1308" y="240"/>
                </a:lnTo>
                <a:lnTo>
                  <a:pt x="1358" y="297"/>
                </a:lnTo>
                <a:lnTo>
                  <a:pt x="1401" y="358"/>
                </a:lnTo>
                <a:lnTo>
                  <a:pt x="1441" y="426"/>
                </a:lnTo>
                <a:lnTo>
                  <a:pt x="1473" y="494"/>
                </a:lnTo>
                <a:lnTo>
                  <a:pt x="1498" y="569"/>
                </a:lnTo>
                <a:lnTo>
                  <a:pt x="1516" y="648"/>
                </a:lnTo>
                <a:lnTo>
                  <a:pt x="1530" y="727"/>
                </a:lnTo>
                <a:lnTo>
                  <a:pt x="1534" y="809"/>
                </a:lnTo>
                <a:lnTo>
                  <a:pt x="1530" y="892"/>
                </a:lnTo>
                <a:lnTo>
                  <a:pt x="1516" y="974"/>
                </a:lnTo>
                <a:lnTo>
                  <a:pt x="1498" y="1050"/>
                </a:lnTo>
                <a:lnTo>
                  <a:pt x="1473" y="1125"/>
                </a:lnTo>
                <a:lnTo>
                  <a:pt x="1441" y="1196"/>
                </a:lnTo>
                <a:lnTo>
                  <a:pt x="1401" y="1261"/>
                </a:lnTo>
                <a:lnTo>
                  <a:pt x="1358" y="1325"/>
                </a:lnTo>
                <a:lnTo>
                  <a:pt x="1308" y="1383"/>
                </a:lnTo>
                <a:lnTo>
                  <a:pt x="1254" y="1433"/>
                </a:lnTo>
                <a:lnTo>
                  <a:pt x="1193" y="1480"/>
                </a:lnTo>
                <a:lnTo>
                  <a:pt x="1132" y="1523"/>
                </a:lnTo>
                <a:lnTo>
                  <a:pt x="1064" y="1555"/>
                </a:lnTo>
                <a:lnTo>
                  <a:pt x="993" y="1583"/>
                </a:lnTo>
                <a:lnTo>
                  <a:pt x="921" y="1601"/>
                </a:lnTo>
                <a:lnTo>
                  <a:pt x="846" y="1616"/>
                </a:lnTo>
                <a:lnTo>
                  <a:pt x="767" y="1619"/>
                </a:lnTo>
                <a:lnTo>
                  <a:pt x="688" y="1616"/>
                </a:lnTo>
                <a:lnTo>
                  <a:pt x="613" y="1601"/>
                </a:lnTo>
                <a:lnTo>
                  <a:pt x="537" y="1583"/>
                </a:lnTo>
                <a:lnTo>
                  <a:pt x="469" y="1555"/>
                </a:lnTo>
                <a:lnTo>
                  <a:pt x="401" y="1523"/>
                </a:lnTo>
                <a:lnTo>
                  <a:pt x="337" y="1480"/>
                </a:lnTo>
                <a:lnTo>
                  <a:pt x="279" y="1433"/>
                </a:lnTo>
                <a:lnTo>
                  <a:pt x="226" y="1383"/>
                </a:lnTo>
                <a:lnTo>
                  <a:pt x="176" y="1325"/>
                </a:lnTo>
                <a:lnTo>
                  <a:pt x="132" y="1261"/>
                </a:lnTo>
                <a:lnTo>
                  <a:pt x="93" y="1196"/>
                </a:lnTo>
                <a:lnTo>
                  <a:pt x="61" y="1125"/>
                </a:lnTo>
                <a:lnTo>
                  <a:pt x="36" y="1050"/>
                </a:lnTo>
                <a:lnTo>
                  <a:pt x="14" y="974"/>
                </a:lnTo>
                <a:lnTo>
                  <a:pt x="3" y="892"/>
                </a:lnTo>
                <a:lnTo>
                  <a:pt x="0" y="809"/>
                </a:lnTo>
                <a:lnTo>
                  <a:pt x="3" y="727"/>
                </a:lnTo>
                <a:lnTo>
                  <a:pt x="14" y="648"/>
                </a:lnTo>
                <a:lnTo>
                  <a:pt x="36" y="569"/>
                </a:lnTo>
                <a:lnTo>
                  <a:pt x="61" y="494"/>
                </a:lnTo>
                <a:lnTo>
                  <a:pt x="93" y="426"/>
                </a:lnTo>
                <a:lnTo>
                  <a:pt x="132" y="358"/>
                </a:lnTo>
                <a:lnTo>
                  <a:pt x="176" y="297"/>
                </a:lnTo>
                <a:lnTo>
                  <a:pt x="226" y="240"/>
                </a:lnTo>
                <a:lnTo>
                  <a:pt x="279" y="186"/>
                </a:lnTo>
                <a:lnTo>
                  <a:pt x="337" y="139"/>
                </a:lnTo>
                <a:lnTo>
                  <a:pt x="401" y="100"/>
                </a:lnTo>
                <a:lnTo>
                  <a:pt x="469" y="64"/>
                </a:lnTo>
                <a:lnTo>
                  <a:pt x="537" y="35"/>
                </a:lnTo>
                <a:lnTo>
                  <a:pt x="613" y="18"/>
                </a:lnTo>
                <a:lnTo>
                  <a:pt x="688" y="3"/>
                </a:lnTo>
                <a:lnTo>
                  <a:pt x="767" y="0"/>
                </a:lnTo>
                <a:close/>
              </a:path>
            </a:pathLst>
          </a:custGeom>
          <a:solidFill>
            <a:srgbClr val="FF7300"/>
          </a:solidFill>
          <a:ln w="9525">
            <a:noFill/>
            <a:round/>
            <a:headEnd/>
            <a:tailEnd/>
          </a:ln>
        </p:spPr>
        <p:txBody>
          <a:bodyPr/>
          <a:lstStyle/>
          <a:p>
            <a:endParaRPr lang="en-IN"/>
          </a:p>
        </p:txBody>
      </p:sp>
      <p:sp>
        <p:nvSpPr>
          <p:cNvPr id="67605" name="Freeform 23"/>
          <p:cNvSpPr>
            <a:spLocks/>
          </p:cNvSpPr>
          <p:nvPr/>
        </p:nvSpPr>
        <p:spPr bwMode="auto">
          <a:xfrm>
            <a:off x="3407834" y="2243138"/>
            <a:ext cx="5401733" cy="3459162"/>
          </a:xfrm>
          <a:custGeom>
            <a:avLst/>
            <a:gdLst>
              <a:gd name="T0" fmla="*/ 2147483646 w 1463"/>
              <a:gd name="T1" fmla="*/ 0 h 1563"/>
              <a:gd name="T2" fmla="*/ 2147483646 w 1463"/>
              <a:gd name="T3" fmla="*/ 2147483646 h 1563"/>
              <a:gd name="T4" fmla="*/ 2147483646 w 1463"/>
              <a:gd name="T5" fmla="*/ 2147483646 h 1563"/>
              <a:gd name="T6" fmla="*/ 2147483646 w 1463"/>
              <a:gd name="T7" fmla="*/ 2147483646 h 1563"/>
              <a:gd name="T8" fmla="*/ 2147483646 w 1463"/>
              <a:gd name="T9" fmla="*/ 2147483646 h 1563"/>
              <a:gd name="T10" fmla="*/ 2147483646 w 1463"/>
              <a:gd name="T11" fmla="*/ 2147483646 h 1563"/>
              <a:gd name="T12" fmla="*/ 2147483646 w 1463"/>
              <a:gd name="T13" fmla="*/ 2147483646 h 1563"/>
              <a:gd name="T14" fmla="*/ 2147483646 w 1463"/>
              <a:gd name="T15" fmla="*/ 2147483646 h 1563"/>
              <a:gd name="T16" fmla="*/ 2147483646 w 1463"/>
              <a:gd name="T17" fmla="*/ 2147483646 h 1563"/>
              <a:gd name="T18" fmla="*/ 2147483646 w 1463"/>
              <a:gd name="T19" fmla="*/ 2147483646 h 1563"/>
              <a:gd name="T20" fmla="*/ 2147483646 w 1463"/>
              <a:gd name="T21" fmla="*/ 2147483646 h 1563"/>
              <a:gd name="T22" fmla="*/ 2147483646 w 1463"/>
              <a:gd name="T23" fmla="*/ 2147483646 h 1563"/>
              <a:gd name="T24" fmla="*/ 2147483646 w 1463"/>
              <a:gd name="T25" fmla="*/ 2147483646 h 1563"/>
              <a:gd name="T26" fmla="*/ 2147483646 w 1463"/>
              <a:gd name="T27" fmla="*/ 2147483646 h 1563"/>
              <a:gd name="T28" fmla="*/ 2147483646 w 1463"/>
              <a:gd name="T29" fmla="*/ 2147483646 h 1563"/>
              <a:gd name="T30" fmla="*/ 2147483646 w 1463"/>
              <a:gd name="T31" fmla="*/ 2147483646 h 1563"/>
              <a:gd name="T32" fmla="*/ 2147483646 w 1463"/>
              <a:gd name="T33" fmla="*/ 2147483646 h 1563"/>
              <a:gd name="T34" fmla="*/ 2147483646 w 1463"/>
              <a:gd name="T35" fmla="*/ 2147483646 h 1563"/>
              <a:gd name="T36" fmla="*/ 2147483646 w 1463"/>
              <a:gd name="T37" fmla="*/ 2147483646 h 1563"/>
              <a:gd name="T38" fmla="*/ 2147483646 w 1463"/>
              <a:gd name="T39" fmla="*/ 2147483646 h 1563"/>
              <a:gd name="T40" fmla="*/ 2147483646 w 1463"/>
              <a:gd name="T41" fmla="*/ 2147483646 h 1563"/>
              <a:gd name="T42" fmla="*/ 2147483646 w 1463"/>
              <a:gd name="T43" fmla="*/ 2147483646 h 1563"/>
              <a:gd name="T44" fmla="*/ 2147483646 w 1463"/>
              <a:gd name="T45" fmla="*/ 2147483646 h 1563"/>
              <a:gd name="T46" fmla="*/ 2147483646 w 1463"/>
              <a:gd name="T47" fmla="*/ 2147483646 h 1563"/>
              <a:gd name="T48" fmla="*/ 2147483646 w 1463"/>
              <a:gd name="T49" fmla="*/ 2147483646 h 1563"/>
              <a:gd name="T50" fmla="*/ 0 w 1463"/>
              <a:gd name="T51" fmla="*/ 2147483646 h 1563"/>
              <a:gd name="T52" fmla="*/ 2147483646 w 1463"/>
              <a:gd name="T53" fmla="*/ 2147483646 h 1563"/>
              <a:gd name="T54" fmla="*/ 2147483646 w 1463"/>
              <a:gd name="T55" fmla="*/ 2147483646 h 1563"/>
              <a:gd name="T56" fmla="*/ 2147483646 w 1463"/>
              <a:gd name="T57" fmla="*/ 2147483646 h 1563"/>
              <a:gd name="T58" fmla="*/ 2147483646 w 1463"/>
              <a:gd name="T59" fmla="*/ 2147483646 h 1563"/>
              <a:gd name="T60" fmla="*/ 2147483646 w 1463"/>
              <a:gd name="T61" fmla="*/ 2147483646 h 1563"/>
              <a:gd name="T62" fmla="*/ 2147483646 w 1463"/>
              <a:gd name="T63" fmla="*/ 2147483646 h 1563"/>
              <a:gd name="T64" fmla="*/ 2147483646 w 1463"/>
              <a:gd name="T65" fmla="*/ 2147483646 h 1563"/>
              <a:gd name="T66" fmla="*/ 2147483646 w 1463"/>
              <a:gd name="T67" fmla="*/ 2147483646 h 1563"/>
              <a:gd name="T68" fmla="*/ 2147483646 w 1463"/>
              <a:gd name="T69" fmla="*/ 0 h 15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63"/>
              <a:gd name="T106" fmla="*/ 0 h 1563"/>
              <a:gd name="T107" fmla="*/ 1463 w 1463"/>
              <a:gd name="T108" fmla="*/ 1563 h 15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63" h="1563">
                <a:moveTo>
                  <a:pt x="732" y="0"/>
                </a:moveTo>
                <a:lnTo>
                  <a:pt x="732" y="0"/>
                </a:lnTo>
                <a:lnTo>
                  <a:pt x="807" y="4"/>
                </a:lnTo>
                <a:lnTo>
                  <a:pt x="879" y="15"/>
                </a:lnTo>
                <a:lnTo>
                  <a:pt x="947" y="36"/>
                </a:lnTo>
                <a:lnTo>
                  <a:pt x="1015" y="61"/>
                </a:lnTo>
                <a:lnTo>
                  <a:pt x="1079" y="93"/>
                </a:lnTo>
                <a:lnTo>
                  <a:pt x="1140" y="133"/>
                </a:lnTo>
                <a:lnTo>
                  <a:pt x="1194" y="179"/>
                </a:lnTo>
                <a:lnTo>
                  <a:pt x="1248" y="230"/>
                </a:lnTo>
                <a:lnTo>
                  <a:pt x="1294" y="283"/>
                </a:lnTo>
                <a:lnTo>
                  <a:pt x="1337" y="344"/>
                </a:lnTo>
                <a:lnTo>
                  <a:pt x="1373" y="409"/>
                </a:lnTo>
                <a:lnTo>
                  <a:pt x="1402" y="477"/>
                </a:lnTo>
                <a:lnTo>
                  <a:pt x="1427" y="549"/>
                </a:lnTo>
                <a:lnTo>
                  <a:pt x="1445" y="624"/>
                </a:lnTo>
                <a:lnTo>
                  <a:pt x="1456" y="703"/>
                </a:lnTo>
                <a:lnTo>
                  <a:pt x="1463" y="781"/>
                </a:lnTo>
                <a:lnTo>
                  <a:pt x="1456" y="860"/>
                </a:lnTo>
                <a:lnTo>
                  <a:pt x="1445" y="939"/>
                </a:lnTo>
                <a:lnTo>
                  <a:pt x="1427" y="1014"/>
                </a:lnTo>
                <a:lnTo>
                  <a:pt x="1402" y="1086"/>
                </a:lnTo>
                <a:lnTo>
                  <a:pt x="1373" y="1154"/>
                </a:lnTo>
                <a:lnTo>
                  <a:pt x="1337" y="1219"/>
                </a:lnTo>
                <a:lnTo>
                  <a:pt x="1294" y="1276"/>
                </a:lnTo>
                <a:lnTo>
                  <a:pt x="1248" y="1333"/>
                </a:lnTo>
                <a:lnTo>
                  <a:pt x="1194" y="1383"/>
                </a:lnTo>
                <a:lnTo>
                  <a:pt x="1140" y="1430"/>
                </a:lnTo>
                <a:lnTo>
                  <a:pt x="1079" y="1466"/>
                </a:lnTo>
                <a:lnTo>
                  <a:pt x="1015" y="1502"/>
                </a:lnTo>
                <a:lnTo>
                  <a:pt x="947" y="1527"/>
                </a:lnTo>
                <a:lnTo>
                  <a:pt x="879" y="1545"/>
                </a:lnTo>
                <a:lnTo>
                  <a:pt x="807" y="1559"/>
                </a:lnTo>
                <a:lnTo>
                  <a:pt x="732" y="1563"/>
                </a:lnTo>
                <a:lnTo>
                  <a:pt x="656" y="1559"/>
                </a:lnTo>
                <a:lnTo>
                  <a:pt x="585" y="1545"/>
                </a:lnTo>
                <a:lnTo>
                  <a:pt x="513" y="1527"/>
                </a:lnTo>
                <a:lnTo>
                  <a:pt x="448" y="1502"/>
                </a:lnTo>
                <a:lnTo>
                  <a:pt x="384" y="1466"/>
                </a:lnTo>
                <a:lnTo>
                  <a:pt x="323" y="1430"/>
                </a:lnTo>
                <a:lnTo>
                  <a:pt x="266" y="1383"/>
                </a:lnTo>
                <a:lnTo>
                  <a:pt x="216" y="1333"/>
                </a:lnTo>
                <a:lnTo>
                  <a:pt x="169" y="1276"/>
                </a:lnTo>
                <a:lnTo>
                  <a:pt x="126" y="1219"/>
                </a:lnTo>
                <a:lnTo>
                  <a:pt x="90" y="1154"/>
                </a:lnTo>
                <a:lnTo>
                  <a:pt x="58" y="1086"/>
                </a:lnTo>
                <a:lnTo>
                  <a:pt x="33" y="1014"/>
                </a:lnTo>
                <a:lnTo>
                  <a:pt x="15" y="939"/>
                </a:lnTo>
                <a:lnTo>
                  <a:pt x="4" y="860"/>
                </a:lnTo>
                <a:lnTo>
                  <a:pt x="0" y="781"/>
                </a:lnTo>
                <a:lnTo>
                  <a:pt x="4" y="703"/>
                </a:lnTo>
                <a:lnTo>
                  <a:pt x="15" y="624"/>
                </a:lnTo>
                <a:lnTo>
                  <a:pt x="33" y="549"/>
                </a:lnTo>
                <a:lnTo>
                  <a:pt x="58" y="477"/>
                </a:lnTo>
                <a:lnTo>
                  <a:pt x="90" y="409"/>
                </a:lnTo>
                <a:lnTo>
                  <a:pt x="126" y="344"/>
                </a:lnTo>
                <a:lnTo>
                  <a:pt x="169" y="283"/>
                </a:lnTo>
                <a:lnTo>
                  <a:pt x="216" y="230"/>
                </a:lnTo>
                <a:lnTo>
                  <a:pt x="266" y="179"/>
                </a:lnTo>
                <a:lnTo>
                  <a:pt x="323" y="133"/>
                </a:lnTo>
                <a:lnTo>
                  <a:pt x="384" y="93"/>
                </a:lnTo>
                <a:lnTo>
                  <a:pt x="448" y="61"/>
                </a:lnTo>
                <a:lnTo>
                  <a:pt x="513" y="36"/>
                </a:lnTo>
                <a:lnTo>
                  <a:pt x="585" y="15"/>
                </a:lnTo>
                <a:lnTo>
                  <a:pt x="656" y="4"/>
                </a:lnTo>
                <a:lnTo>
                  <a:pt x="732" y="0"/>
                </a:lnTo>
                <a:close/>
              </a:path>
            </a:pathLst>
          </a:custGeom>
          <a:solidFill>
            <a:srgbClr val="FFCC00"/>
          </a:solidFill>
          <a:ln w="9525">
            <a:noFill/>
            <a:round/>
            <a:headEnd/>
            <a:tailEnd/>
          </a:ln>
        </p:spPr>
        <p:txBody>
          <a:bodyPr/>
          <a:lstStyle/>
          <a:p>
            <a:endParaRPr lang="en-IN"/>
          </a:p>
        </p:txBody>
      </p:sp>
      <p:sp>
        <p:nvSpPr>
          <p:cNvPr id="67606" name="Freeform 24"/>
          <p:cNvSpPr>
            <a:spLocks/>
          </p:cNvSpPr>
          <p:nvPr/>
        </p:nvSpPr>
        <p:spPr bwMode="auto">
          <a:xfrm>
            <a:off x="3462867" y="2266950"/>
            <a:ext cx="5255684" cy="3362325"/>
          </a:xfrm>
          <a:custGeom>
            <a:avLst/>
            <a:gdLst>
              <a:gd name="T0" fmla="*/ 2147483646 w 1423"/>
              <a:gd name="T1" fmla="*/ 0 h 1519"/>
              <a:gd name="T2" fmla="*/ 2147483646 w 1423"/>
              <a:gd name="T3" fmla="*/ 2147483646 h 1519"/>
              <a:gd name="T4" fmla="*/ 2147483646 w 1423"/>
              <a:gd name="T5" fmla="*/ 2147483646 h 1519"/>
              <a:gd name="T6" fmla="*/ 2147483646 w 1423"/>
              <a:gd name="T7" fmla="*/ 2147483646 h 1519"/>
              <a:gd name="T8" fmla="*/ 2147483646 w 1423"/>
              <a:gd name="T9" fmla="*/ 2147483646 h 1519"/>
              <a:gd name="T10" fmla="*/ 2147483646 w 1423"/>
              <a:gd name="T11" fmla="*/ 2147483646 h 1519"/>
              <a:gd name="T12" fmla="*/ 2147483646 w 1423"/>
              <a:gd name="T13" fmla="*/ 2147483646 h 1519"/>
              <a:gd name="T14" fmla="*/ 2147483646 w 1423"/>
              <a:gd name="T15" fmla="*/ 2147483646 h 1519"/>
              <a:gd name="T16" fmla="*/ 2147483646 w 1423"/>
              <a:gd name="T17" fmla="*/ 2147483646 h 1519"/>
              <a:gd name="T18" fmla="*/ 2147483646 w 1423"/>
              <a:gd name="T19" fmla="*/ 2147483646 h 1519"/>
              <a:gd name="T20" fmla="*/ 2147483646 w 1423"/>
              <a:gd name="T21" fmla="*/ 2147483646 h 1519"/>
              <a:gd name="T22" fmla="*/ 2147483646 w 1423"/>
              <a:gd name="T23" fmla="*/ 2147483646 h 1519"/>
              <a:gd name="T24" fmla="*/ 2147483646 w 1423"/>
              <a:gd name="T25" fmla="*/ 2147483646 h 1519"/>
              <a:gd name="T26" fmla="*/ 2147483646 w 1423"/>
              <a:gd name="T27" fmla="*/ 2147483646 h 1519"/>
              <a:gd name="T28" fmla="*/ 2147483646 w 1423"/>
              <a:gd name="T29" fmla="*/ 2147483646 h 1519"/>
              <a:gd name="T30" fmla="*/ 2147483646 w 1423"/>
              <a:gd name="T31" fmla="*/ 2147483646 h 1519"/>
              <a:gd name="T32" fmla="*/ 2147483646 w 1423"/>
              <a:gd name="T33" fmla="*/ 2147483646 h 1519"/>
              <a:gd name="T34" fmla="*/ 2147483646 w 1423"/>
              <a:gd name="T35" fmla="*/ 2147483646 h 1519"/>
              <a:gd name="T36" fmla="*/ 2147483646 w 1423"/>
              <a:gd name="T37" fmla="*/ 2147483646 h 1519"/>
              <a:gd name="T38" fmla="*/ 2147483646 w 1423"/>
              <a:gd name="T39" fmla="*/ 2147483646 h 1519"/>
              <a:gd name="T40" fmla="*/ 2147483646 w 1423"/>
              <a:gd name="T41" fmla="*/ 2147483646 h 1519"/>
              <a:gd name="T42" fmla="*/ 2147483646 w 1423"/>
              <a:gd name="T43" fmla="*/ 2147483646 h 1519"/>
              <a:gd name="T44" fmla="*/ 2147483646 w 1423"/>
              <a:gd name="T45" fmla="*/ 2147483646 h 1519"/>
              <a:gd name="T46" fmla="*/ 2147483646 w 1423"/>
              <a:gd name="T47" fmla="*/ 2147483646 h 1519"/>
              <a:gd name="T48" fmla="*/ 2147483646 w 1423"/>
              <a:gd name="T49" fmla="*/ 2147483646 h 1519"/>
              <a:gd name="T50" fmla="*/ 0 w 1423"/>
              <a:gd name="T51" fmla="*/ 2147483646 h 1519"/>
              <a:gd name="T52" fmla="*/ 2147483646 w 1423"/>
              <a:gd name="T53" fmla="*/ 2147483646 h 1519"/>
              <a:gd name="T54" fmla="*/ 2147483646 w 1423"/>
              <a:gd name="T55" fmla="*/ 2147483646 h 1519"/>
              <a:gd name="T56" fmla="*/ 2147483646 w 1423"/>
              <a:gd name="T57" fmla="*/ 2147483646 h 1519"/>
              <a:gd name="T58" fmla="*/ 2147483646 w 1423"/>
              <a:gd name="T59" fmla="*/ 2147483646 h 1519"/>
              <a:gd name="T60" fmla="*/ 2147483646 w 1423"/>
              <a:gd name="T61" fmla="*/ 2147483646 h 1519"/>
              <a:gd name="T62" fmla="*/ 2147483646 w 1423"/>
              <a:gd name="T63" fmla="*/ 2147483646 h 1519"/>
              <a:gd name="T64" fmla="*/ 2147483646 w 1423"/>
              <a:gd name="T65" fmla="*/ 2147483646 h 1519"/>
              <a:gd name="T66" fmla="*/ 2147483646 w 1423"/>
              <a:gd name="T67" fmla="*/ 2147483646 h 1519"/>
              <a:gd name="T68" fmla="*/ 2147483646 w 1423"/>
              <a:gd name="T69" fmla="*/ 0 h 15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23"/>
              <a:gd name="T106" fmla="*/ 0 h 1519"/>
              <a:gd name="T107" fmla="*/ 1423 w 1423"/>
              <a:gd name="T108" fmla="*/ 1519 h 15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23" h="1519">
                <a:moveTo>
                  <a:pt x="713" y="0"/>
                </a:moveTo>
                <a:lnTo>
                  <a:pt x="713" y="0"/>
                </a:lnTo>
                <a:lnTo>
                  <a:pt x="785" y="7"/>
                </a:lnTo>
                <a:lnTo>
                  <a:pt x="856" y="18"/>
                </a:lnTo>
                <a:lnTo>
                  <a:pt x="924" y="36"/>
                </a:lnTo>
                <a:lnTo>
                  <a:pt x="989" y="61"/>
                </a:lnTo>
                <a:lnTo>
                  <a:pt x="1050" y="93"/>
                </a:lnTo>
                <a:lnTo>
                  <a:pt x="1111" y="133"/>
                </a:lnTo>
                <a:lnTo>
                  <a:pt x="1165" y="176"/>
                </a:lnTo>
                <a:lnTo>
                  <a:pt x="1215" y="226"/>
                </a:lnTo>
                <a:lnTo>
                  <a:pt x="1261" y="280"/>
                </a:lnTo>
                <a:lnTo>
                  <a:pt x="1301" y="340"/>
                </a:lnTo>
                <a:lnTo>
                  <a:pt x="1337" y="401"/>
                </a:lnTo>
                <a:lnTo>
                  <a:pt x="1365" y="469"/>
                </a:lnTo>
                <a:lnTo>
                  <a:pt x="1390" y="538"/>
                </a:lnTo>
                <a:lnTo>
                  <a:pt x="1408" y="609"/>
                </a:lnTo>
                <a:lnTo>
                  <a:pt x="1419" y="688"/>
                </a:lnTo>
                <a:lnTo>
                  <a:pt x="1423" y="763"/>
                </a:lnTo>
                <a:lnTo>
                  <a:pt x="1419" y="842"/>
                </a:lnTo>
                <a:lnTo>
                  <a:pt x="1408" y="917"/>
                </a:lnTo>
                <a:lnTo>
                  <a:pt x="1390" y="989"/>
                </a:lnTo>
                <a:lnTo>
                  <a:pt x="1365" y="1057"/>
                </a:lnTo>
                <a:lnTo>
                  <a:pt x="1337" y="1125"/>
                </a:lnTo>
                <a:lnTo>
                  <a:pt x="1297" y="1186"/>
                </a:lnTo>
                <a:lnTo>
                  <a:pt x="1258" y="1247"/>
                </a:lnTo>
                <a:lnTo>
                  <a:pt x="1211" y="1301"/>
                </a:lnTo>
                <a:lnTo>
                  <a:pt x="1161" y="1347"/>
                </a:lnTo>
                <a:lnTo>
                  <a:pt x="1107" y="1390"/>
                </a:lnTo>
                <a:lnTo>
                  <a:pt x="1046" y="1430"/>
                </a:lnTo>
                <a:lnTo>
                  <a:pt x="985" y="1462"/>
                </a:lnTo>
                <a:lnTo>
                  <a:pt x="921" y="1487"/>
                </a:lnTo>
                <a:lnTo>
                  <a:pt x="853" y="1505"/>
                </a:lnTo>
                <a:lnTo>
                  <a:pt x="781" y="1516"/>
                </a:lnTo>
                <a:lnTo>
                  <a:pt x="709" y="1519"/>
                </a:lnTo>
                <a:lnTo>
                  <a:pt x="634" y="1516"/>
                </a:lnTo>
                <a:lnTo>
                  <a:pt x="566" y="1505"/>
                </a:lnTo>
                <a:lnTo>
                  <a:pt x="498" y="1484"/>
                </a:lnTo>
                <a:lnTo>
                  <a:pt x="430" y="1458"/>
                </a:lnTo>
                <a:lnTo>
                  <a:pt x="369" y="1426"/>
                </a:lnTo>
                <a:lnTo>
                  <a:pt x="312" y="1387"/>
                </a:lnTo>
                <a:lnTo>
                  <a:pt x="254" y="1344"/>
                </a:lnTo>
                <a:lnTo>
                  <a:pt x="204" y="1294"/>
                </a:lnTo>
                <a:lnTo>
                  <a:pt x="161" y="1240"/>
                </a:lnTo>
                <a:lnTo>
                  <a:pt x="118" y="1183"/>
                </a:lnTo>
                <a:lnTo>
                  <a:pt x="82" y="1118"/>
                </a:lnTo>
                <a:lnTo>
                  <a:pt x="54" y="1054"/>
                </a:lnTo>
                <a:lnTo>
                  <a:pt x="28" y="982"/>
                </a:lnTo>
                <a:lnTo>
                  <a:pt x="14" y="910"/>
                </a:lnTo>
                <a:lnTo>
                  <a:pt x="3" y="835"/>
                </a:lnTo>
                <a:lnTo>
                  <a:pt x="0" y="760"/>
                </a:lnTo>
                <a:lnTo>
                  <a:pt x="3" y="681"/>
                </a:lnTo>
                <a:lnTo>
                  <a:pt x="14" y="606"/>
                </a:lnTo>
                <a:lnTo>
                  <a:pt x="32" y="534"/>
                </a:lnTo>
                <a:lnTo>
                  <a:pt x="57" y="462"/>
                </a:lnTo>
                <a:lnTo>
                  <a:pt x="86" y="398"/>
                </a:lnTo>
                <a:lnTo>
                  <a:pt x="122" y="333"/>
                </a:lnTo>
                <a:lnTo>
                  <a:pt x="161" y="276"/>
                </a:lnTo>
                <a:lnTo>
                  <a:pt x="208" y="222"/>
                </a:lnTo>
                <a:lnTo>
                  <a:pt x="261" y="172"/>
                </a:lnTo>
                <a:lnTo>
                  <a:pt x="315" y="129"/>
                </a:lnTo>
                <a:lnTo>
                  <a:pt x="373" y="93"/>
                </a:lnTo>
                <a:lnTo>
                  <a:pt x="437" y="61"/>
                </a:lnTo>
                <a:lnTo>
                  <a:pt x="502" y="36"/>
                </a:lnTo>
                <a:lnTo>
                  <a:pt x="570" y="18"/>
                </a:lnTo>
                <a:lnTo>
                  <a:pt x="641" y="4"/>
                </a:lnTo>
                <a:lnTo>
                  <a:pt x="713" y="0"/>
                </a:lnTo>
                <a:close/>
              </a:path>
            </a:pathLst>
          </a:custGeom>
          <a:solidFill>
            <a:srgbClr val="FFCF00"/>
          </a:solidFill>
          <a:ln w="9525">
            <a:noFill/>
            <a:round/>
            <a:headEnd/>
            <a:tailEnd/>
          </a:ln>
        </p:spPr>
        <p:txBody>
          <a:bodyPr/>
          <a:lstStyle/>
          <a:p>
            <a:endParaRPr lang="en-IN"/>
          </a:p>
        </p:txBody>
      </p:sp>
      <p:sp>
        <p:nvSpPr>
          <p:cNvPr id="67607" name="Freeform 25"/>
          <p:cNvSpPr>
            <a:spLocks/>
          </p:cNvSpPr>
          <p:nvPr/>
        </p:nvSpPr>
        <p:spPr bwMode="auto">
          <a:xfrm>
            <a:off x="3505201" y="2298701"/>
            <a:ext cx="5120217" cy="3268663"/>
          </a:xfrm>
          <a:custGeom>
            <a:avLst/>
            <a:gdLst>
              <a:gd name="T0" fmla="*/ 2147483646 w 1387"/>
              <a:gd name="T1" fmla="*/ 0 h 1477"/>
              <a:gd name="T2" fmla="*/ 2147483646 w 1387"/>
              <a:gd name="T3" fmla="*/ 2147483646 h 1477"/>
              <a:gd name="T4" fmla="*/ 2147483646 w 1387"/>
              <a:gd name="T5" fmla="*/ 2147483646 h 1477"/>
              <a:gd name="T6" fmla="*/ 2147483646 w 1387"/>
              <a:gd name="T7" fmla="*/ 2147483646 h 1477"/>
              <a:gd name="T8" fmla="*/ 2147483646 w 1387"/>
              <a:gd name="T9" fmla="*/ 2147483646 h 1477"/>
              <a:gd name="T10" fmla="*/ 2147483646 w 1387"/>
              <a:gd name="T11" fmla="*/ 2147483646 h 1477"/>
              <a:gd name="T12" fmla="*/ 2147483646 w 1387"/>
              <a:gd name="T13" fmla="*/ 2147483646 h 1477"/>
              <a:gd name="T14" fmla="*/ 2147483646 w 1387"/>
              <a:gd name="T15" fmla="*/ 2147483646 h 1477"/>
              <a:gd name="T16" fmla="*/ 2147483646 w 1387"/>
              <a:gd name="T17" fmla="*/ 2147483646 h 1477"/>
              <a:gd name="T18" fmla="*/ 2147483646 w 1387"/>
              <a:gd name="T19" fmla="*/ 2147483646 h 1477"/>
              <a:gd name="T20" fmla="*/ 2147483646 w 1387"/>
              <a:gd name="T21" fmla="*/ 2147483646 h 1477"/>
              <a:gd name="T22" fmla="*/ 2147483646 w 1387"/>
              <a:gd name="T23" fmla="*/ 2147483646 h 1477"/>
              <a:gd name="T24" fmla="*/ 2147483646 w 1387"/>
              <a:gd name="T25" fmla="*/ 2147483646 h 1477"/>
              <a:gd name="T26" fmla="*/ 2147483646 w 1387"/>
              <a:gd name="T27" fmla="*/ 2147483646 h 1477"/>
              <a:gd name="T28" fmla="*/ 2147483646 w 1387"/>
              <a:gd name="T29" fmla="*/ 2147483646 h 1477"/>
              <a:gd name="T30" fmla="*/ 2147483646 w 1387"/>
              <a:gd name="T31" fmla="*/ 2147483646 h 1477"/>
              <a:gd name="T32" fmla="*/ 2147483646 w 1387"/>
              <a:gd name="T33" fmla="*/ 2147483646 h 1477"/>
              <a:gd name="T34" fmla="*/ 2147483646 w 1387"/>
              <a:gd name="T35" fmla="*/ 2147483646 h 1477"/>
              <a:gd name="T36" fmla="*/ 2147483646 w 1387"/>
              <a:gd name="T37" fmla="*/ 2147483646 h 1477"/>
              <a:gd name="T38" fmla="*/ 2147483646 w 1387"/>
              <a:gd name="T39" fmla="*/ 2147483646 h 1477"/>
              <a:gd name="T40" fmla="*/ 2147483646 w 1387"/>
              <a:gd name="T41" fmla="*/ 2147483646 h 1477"/>
              <a:gd name="T42" fmla="*/ 2147483646 w 1387"/>
              <a:gd name="T43" fmla="*/ 2147483646 h 1477"/>
              <a:gd name="T44" fmla="*/ 2147483646 w 1387"/>
              <a:gd name="T45" fmla="*/ 2147483646 h 1477"/>
              <a:gd name="T46" fmla="*/ 2147483646 w 1387"/>
              <a:gd name="T47" fmla="*/ 2147483646 h 1477"/>
              <a:gd name="T48" fmla="*/ 2147483646 w 1387"/>
              <a:gd name="T49" fmla="*/ 2147483646 h 1477"/>
              <a:gd name="T50" fmla="*/ 0 w 1387"/>
              <a:gd name="T51" fmla="*/ 2147483646 h 1477"/>
              <a:gd name="T52" fmla="*/ 2147483646 w 1387"/>
              <a:gd name="T53" fmla="*/ 2147483646 h 1477"/>
              <a:gd name="T54" fmla="*/ 2147483646 w 1387"/>
              <a:gd name="T55" fmla="*/ 2147483646 h 1477"/>
              <a:gd name="T56" fmla="*/ 2147483646 w 1387"/>
              <a:gd name="T57" fmla="*/ 2147483646 h 1477"/>
              <a:gd name="T58" fmla="*/ 2147483646 w 1387"/>
              <a:gd name="T59" fmla="*/ 2147483646 h 1477"/>
              <a:gd name="T60" fmla="*/ 2147483646 w 1387"/>
              <a:gd name="T61" fmla="*/ 2147483646 h 1477"/>
              <a:gd name="T62" fmla="*/ 2147483646 w 1387"/>
              <a:gd name="T63" fmla="*/ 2147483646 h 1477"/>
              <a:gd name="T64" fmla="*/ 2147483646 w 1387"/>
              <a:gd name="T65" fmla="*/ 2147483646 h 1477"/>
              <a:gd name="T66" fmla="*/ 2147483646 w 1387"/>
              <a:gd name="T67" fmla="*/ 2147483646 h 1477"/>
              <a:gd name="T68" fmla="*/ 2147483646 w 1387"/>
              <a:gd name="T69" fmla="*/ 0 h 14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87"/>
              <a:gd name="T106" fmla="*/ 0 h 1477"/>
              <a:gd name="T107" fmla="*/ 1387 w 1387"/>
              <a:gd name="T108" fmla="*/ 1477 h 14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87" h="1477">
                <a:moveTo>
                  <a:pt x="698" y="0"/>
                </a:moveTo>
                <a:lnTo>
                  <a:pt x="698" y="0"/>
                </a:lnTo>
                <a:lnTo>
                  <a:pt x="770" y="4"/>
                </a:lnTo>
                <a:lnTo>
                  <a:pt x="838" y="18"/>
                </a:lnTo>
                <a:lnTo>
                  <a:pt x="903" y="36"/>
                </a:lnTo>
                <a:lnTo>
                  <a:pt x="967" y="61"/>
                </a:lnTo>
                <a:lnTo>
                  <a:pt x="1028" y="94"/>
                </a:lnTo>
                <a:lnTo>
                  <a:pt x="1086" y="129"/>
                </a:lnTo>
                <a:lnTo>
                  <a:pt x="1139" y="172"/>
                </a:lnTo>
                <a:lnTo>
                  <a:pt x="1186" y="223"/>
                </a:lnTo>
                <a:lnTo>
                  <a:pt x="1232" y="273"/>
                </a:lnTo>
                <a:lnTo>
                  <a:pt x="1272" y="330"/>
                </a:lnTo>
                <a:lnTo>
                  <a:pt x="1304" y="391"/>
                </a:lnTo>
                <a:lnTo>
                  <a:pt x="1336" y="455"/>
                </a:lnTo>
                <a:lnTo>
                  <a:pt x="1358" y="524"/>
                </a:lnTo>
                <a:lnTo>
                  <a:pt x="1376" y="595"/>
                </a:lnTo>
                <a:lnTo>
                  <a:pt x="1383" y="667"/>
                </a:lnTo>
                <a:lnTo>
                  <a:pt x="1387" y="742"/>
                </a:lnTo>
                <a:lnTo>
                  <a:pt x="1383" y="817"/>
                </a:lnTo>
                <a:lnTo>
                  <a:pt x="1372" y="893"/>
                </a:lnTo>
                <a:lnTo>
                  <a:pt x="1354" y="961"/>
                </a:lnTo>
                <a:lnTo>
                  <a:pt x="1329" y="1029"/>
                </a:lnTo>
                <a:lnTo>
                  <a:pt x="1301" y="1093"/>
                </a:lnTo>
                <a:lnTo>
                  <a:pt x="1265" y="1154"/>
                </a:lnTo>
                <a:lnTo>
                  <a:pt x="1225" y="1212"/>
                </a:lnTo>
                <a:lnTo>
                  <a:pt x="1179" y="1262"/>
                </a:lnTo>
                <a:lnTo>
                  <a:pt x="1132" y="1308"/>
                </a:lnTo>
                <a:lnTo>
                  <a:pt x="1078" y="1351"/>
                </a:lnTo>
                <a:lnTo>
                  <a:pt x="1021" y="1387"/>
                </a:lnTo>
                <a:lnTo>
                  <a:pt x="960" y="1419"/>
                </a:lnTo>
                <a:lnTo>
                  <a:pt x="896" y="1444"/>
                </a:lnTo>
                <a:lnTo>
                  <a:pt x="827" y="1462"/>
                </a:lnTo>
                <a:lnTo>
                  <a:pt x="759" y="1473"/>
                </a:lnTo>
                <a:lnTo>
                  <a:pt x="688" y="1477"/>
                </a:lnTo>
                <a:lnTo>
                  <a:pt x="620" y="1470"/>
                </a:lnTo>
                <a:lnTo>
                  <a:pt x="548" y="1459"/>
                </a:lnTo>
                <a:lnTo>
                  <a:pt x="483" y="1441"/>
                </a:lnTo>
                <a:lnTo>
                  <a:pt x="419" y="1416"/>
                </a:lnTo>
                <a:lnTo>
                  <a:pt x="358" y="1384"/>
                </a:lnTo>
                <a:lnTo>
                  <a:pt x="304" y="1344"/>
                </a:lnTo>
                <a:lnTo>
                  <a:pt x="250" y="1301"/>
                </a:lnTo>
                <a:lnTo>
                  <a:pt x="200" y="1255"/>
                </a:lnTo>
                <a:lnTo>
                  <a:pt x="157" y="1201"/>
                </a:lnTo>
                <a:lnTo>
                  <a:pt x="118" y="1143"/>
                </a:lnTo>
                <a:lnTo>
                  <a:pt x="82" y="1083"/>
                </a:lnTo>
                <a:lnTo>
                  <a:pt x="53" y="1018"/>
                </a:lnTo>
                <a:lnTo>
                  <a:pt x="32" y="950"/>
                </a:lnTo>
                <a:lnTo>
                  <a:pt x="14" y="882"/>
                </a:lnTo>
                <a:lnTo>
                  <a:pt x="3" y="807"/>
                </a:lnTo>
                <a:lnTo>
                  <a:pt x="0" y="731"/>
                </a:lnTo>
                <a:lnTo>
                  <a:pt x="3" y="656"/>
                </a:lnTo>
                <a:lnTo>
                  <a:pt x="14" y="584"/>
                </a:lnTo>
                <a:lnTo>
                  <a:pt x="32" y="513"/>
                </a:lnTo>
                <a:lnTo>
                  <a:pt x="57" y="445"/>
                </a:lnTo>
                <a:lnTo>
                  <a:pt x="86" y="380"/>
                </a:lnTo>
                <a:lnTo>
                  <a:pt x="121" y="323"/>
                </a:lnTo>
                <a:lnTo>
                  <a:pt x="161" y="266"/>
                </a:lnTo>
                <a:lnTo>
                  <a:pt x="207" y="212"/>
                </a:lnTo>
                <a:lnTo>
                  <a:pt x="258" y="165"/>
                </a:lnTo>
                <a:lnTo>
                  <a:pt x="311" y="122"/>
                </a:lnTo>
                <a:lnTo>
                  <a:pt x="369" y="86"/>
                </a:lnTo>
                <a:lnTo>
                  <a:pt x="430" y="58"/>
                </a:lnTo>
                <a:lnTo>
                  <a:pt x="494" y="33"/>
                </a:lnTo>
                <a:lnTo>
                  <a:pt x="559" y="15"/>
                </a:lnTo>
                <a:lnTo>
                  <a:pt x="627" y="4"/>
                </a:lnTo>
                <a:lnTo>
                  <a:pt x="698" y="0"/>
                </a:lnTo>
                <a:close/>
              </a:path>
            </a:pathLst>
          </a:custGeom>
          <a:solidFill>
            <a:srgbClr val="FFD100"/>
          </a:solidFill>
          <a:ln w="9525">
            <a:noFill/>
            <a:round/>
            <a:headEnd/>
            <a:tailEnd/>
          </a:ln>
        </p:spPr>
        <p:txBody>
          <a:bodyPr/>
          <a:lstStyle/>
          <a:p>
            <a:endParaRPr lang="en-IN"/>
          </a:p>
        </p:txBody>
      </p:sp>
      <p:sp>
        <p:nvSpPr>
          <p:cNvPr id="67608" name="Freeform 26"/>
          <p:cNvSpPr>
            <a:spLocks/>
          </p:cNvSpPr>
          <p:nvPr/>
        </p:nvSpPr>
        <p:spPr bwMode="auto">
          <a:xfrm>
            <a:off x="3556000" y="2332038"/>
            <a:ext cx="4988984" cy="3162300"/>
          </a:xfrm>
          <a:custGeom>
            <a:avLst/>
            <a:gdLst>
              <a:gd name="T0" fmla="*/ 2147483646 w 1351"/>
              <a:gd name="T1" fmla="*/ 0 h 1429"/>
              <a:gd name="T2" fmla="*/ 2147483646 w 1351"/>
              <a:gd name="T3" fmla="*/ 2147483646 h 1429"/>
              <a:gd name="T4" fmla="*/ 2147483646 w 1351"/>
              <a:gd name="T5" fmla="*/ 2147483646 h 1429"/>
              <a:gd name="T6" fmla="*/ 2147483646 w 1351"/>
              <a:gd name="T7" fmla="*/ 2147483646 h 1429"/>
              <a:gd name="T8" fmla="*/ 2147483646 w 1351"/>
              <a:gd name="T9" fmla="*/ 2147483646 h 1429"/>
              <a:gd name="T10" fmla="*/ 2147483646 w 1351"/>
              <a:gd name="T11" fmla="*/ 2147483646 h 1429"/>
              <a:gd name="T12" fmla="*/ 2147483646 w 1351"/>
              <a:gd name="T13" fmla="*/ 2147483646 h 1429"/>
              <a:gd name="T14" fmla="*/ 2147483646 w 1351"/>
              <a:gd name="T15" fmla="*/ 2147483646 h 1429"/>
              <a:gd name="T16" fmla="*/ 2147483646 w 1351"/>
              <a:gd name="T17" fmla="*/ 2147483646 h 1429"/>
              <a:gd name="T18" fmla="*/ 2147483646 w 1351"/>
              <a:gd name="T19" fmla="*/ 2147483646 h 1429"/>
              <a:gd name="T20" fmla="*/ 2147483646 w 1351"/>
              <a:gd name="T21" fmla="*/ 2147483646 h 1429"/>
              <a:gd name="T22" fmla="*/ 2147483646 w 1351"/>
              <a:gd name="T23" fmla="*/ 2147483646 h 1429"/>
              <a:gd name="T24" fmla="*/ 2147483646 w 1351"/>
              <a:gd name="T25" fmla="*/ 2147483646 h 1429"/>
              <a:gd name="T26" fmla="*/ 2147483646 w 1351"/>
              <a:gd name="T27" fmla="*/ 2147483646 h 1429"/>
              <a:gd name="T28" fmla="*/ 2147483646 w 1351"/>
              <a:gd name="T29" fmla="*/ 2147483646 h 1429"/>
              <a:gd name="T30" fmla="*/ 2147483646 w 1351"/>
              <a:gd name="T31" fmla="*/ 2147483646 h 1429"/>
              <a:gd name="T32" fmla="*/ 2147483646 w 1351"/>
              <a:gd name="T33" fmla="*/ 2147483646 h 1429"/>
              <a:gd name="T34" fmla="*/ 2147483646 w 1351"/>
              <a:gd name="T35" fmla="*/ 2147483646 h 1429"/>
              <a:gd name="T36" fmla="*/ 2147483646 w 1351"/>
              <a:gd name="T37" fmla="*/ 2147483646 h 1429"/>
              <a:gd name="T38" fmla="*/ 2147483646 w 1351"/>
              <a:gd name="T39" fmla="*/ 2147483646 h 1429"/>
              <a:gd name="T40" fmla="*/ 2147483646 w 1351"/>
              <a:gd name="T41" fmla="*/ 2147483646 h 1429"/>
              <a:gd name="T42" fmla="*/ 2147483646 w 1351"/>
              <a:gd name="T43" fmla="*/ 2147483646 h 1429"/>
              <a:gd name="T44" fmla="*/ 2147483646 w 1351"/>
              <a:gd name="T45" fmla="*/ 2147483646 h 1429"/>
              <a:gd name="T46" fmla="*/ 2147483646 w 1351"/>
              <a:gd name="T47" fmla="*/ 2147483646 h 1429"/>
              <a:gd name="T48" fmla="*/ 2147483646 w 1351"/>
              <a:gd name="T49" fmla="*/ 2147483646 h 1429"/>
              <a:gd name="T50" fmla="*/ 0 w 1351"/>
              <a:gd name="T51" fmla="*/ 2147483646 h 1429"/>
              <a:gd name="T52" fmla="*/ 2147483646 w 1351"/>
              <a:gd name="T53" fmla="*/ 2147483646 h 1429"/>
              <a:gd name="T54" fmla="*/ 2147483646 w 1351"/>
              <a:gd name="T55" fmla="*/ 2147483646 h 1429"/>
              <a:gd name="T56" fmla="*/ 2147483646 w 1351"/>
              <a:gd name="T57" fmla="*/ 2147483646 h 1429"/>
              <a:gd name="T58" fmla="*/ 2147483646 w 1351"/>
              <a:gd name="T59" fmla="*/ 2147483646 h 1429"/>
              <a:gd name="T60" fmla="*/ 2147483646 w 1351"/>
              <a:gd name="T61" fmla="*/ 2147483646 h 1429"/>
              <a:gd name="T62" fmla="*/ 2147483646 w 1351"/>
              <a:gd name="T63" fmla="*/ 2147483646 h 1429"/>
              <a:gd name="T64" fmla="*/ 2147483646 w 1351"/>
              <a:gd name="T65" fmla="*/ 2147483646 h 1429"/>
              <a:gd name="T66" fmla="*/ 2147483646 w 1351"/>
              <a:gd name="T67" fmla="*/ 0 h 1429"/>
              <a:gd name="T68" fmla="*/ 2147483646 w 1351"/>
              <a:gd name="T69" fmla="*/ 0 h 14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51"/>
              <a:gd name="T106" fmla="*/ 0 h 1429"/>
              <a:gd name="T107" fmla="*/ 1351 w 1351"/>
              <a:gd name="T108" fmla="*/ 1429 h 142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51" h="1429">
                <a:moveTo>
                  <a:pt x="681" y="0"/>
                </a:moveTo>
                <a:lnTo>
                  <a:pt x="681" y="0"/>
                </a:lnTo>
                <a:lnTo>
                  <a:pt x="749" y="3"/>
                </a:lnTo>
                <a:lnTo>
                  <a:pt x="817" y="14"/>
                </a:lnTo>
                <a:lnTo>
                  <a:pt x="882" y="32"/>
                </a:lnTo>
                <a:lnTo>
                  <a:pt x="942" y="57"/>
                </a:lnTo>
                <a:lnTo>
                  <a:pt x="1003" y="89"/>
                </a:lnTo>
                <a:lnTo>
                  <a:pt x="1057" y="125"/>
                </a:lnTo>
                <a:lnTo>
                  <a:pt x="1111" y="168"/>
                </a:lnTo>
                <a:lnTo>
                  <a:pt x="1158" y="215"/>
                </a:lnTo>
                <a:lnTo>
                  <a:pt x="1201" y="265"/>
                </a:lnTo>
                <a:lnTo>
                  <a:pt x="1240" y="322"/>
                </a:lnTo>
                <a:lnTo>
                  <a:pt x="1272" y="380"/>
                </a:lnTo>
                <a:lnTo>
                  <a:pt x="1301" y="444"/>
                </a:lnTo>
                <a:lnTo>
                  <a:pt x="1322" y="509"/>
                </a:lnTo>
                <a:lnTo>
                  <a:pt x="1337" y="577"/>
                </a:lnTo>
                <a:lnTo>
                  <a:pt x="1347" y="648"/>
                </a:lnTo>
                <a:lnTo>
                  <a:pt x="1351" y="724"/>
                </a:lnTo>
                <a:lnTo>
                  <a:pt x="1344" y="795"/>
                </a:lnTo>
                <a:lnTo>
                  <a:pt x="1333" y="867"/>
                </a:lnTo>
                <a:lnTo>
                  <a:pt x="1319" y="935"/>
                </a:lnTo>
                <a:lnTo>
                  <a:pt x="1294" y="999"/>
                </a:lnTo>
                <a:lnTo>
                  <a:pt x="1265" y="1060"/>
                </a:lnTo>
                <a:lnTo>
                  <a:pt x="1229" y="1121"/>
                </a:lnTo>
                <a:lnTo>
                  <a:pt x="1190" y="1175"/>
                </a:lnTo>
                <a:lnTo>
                  <a:pt x="1147" y="1225"/>
                </a:lnTo>
                <a:lnTo>
                  <a:pt x="1097" y="1272"/>
                </a:lnTo>
                <a:lnTo>
                  <a:pt x="1046" y="1311"/>
                </a:lnTo>
                <a:lnTo>
                  <a:pt x="989" y="1347"/>
                </a:lnTo>
                <a:lnTo>
                  <a:pt x="932" y="1376"/>
                </a:lnTo>
                <a:lnTo>
                  <a:pt x="867" y="1401"/>
                </a:lnTo>
                <a:lnTo>
                  <a:pt x="803" y="1415"/>
                </a:lnTo>
                <a:lnTo>
                  <a:pt x="735" y="1426"/>
                </a:lnTo>
                <a:lnTo>
                  <a:pt x="667" y="1429"/>
                </a:lnTo>
                <a:lnTo>
                  <a:pt x="598" y="1426"/>
                </a:lnTo>
                <a:lnTo>
                  <a:pt x="530" y="1412"/>
                </a:lnTo>
                <a:lnTo>
                  <a:pt x="466" y="1394"/>
                </a:lnTo>
                <a:lnTo>
                  <a:pt x="405" y="1369"/>
                </a:lnTo>
                <a:lnTo>
                  <a:pt x="348" y="1340"/>
                </a:lnTo>
                <a:lnTo>
                  <a:pt x="290" y="1300"/>
                </a:lnTo>
                <a:lnTo>
                  <a:pt x="240" y="1261"/>
                </a:lnTo>
                <a:lnTo>
                  <a:pt x="193" y="1214"/>
                </a:lnTo>
                <a:lnTo>
                  <a:pt x="150" y="1161"/>
                </a:lnTo>
                <a:lnTo>
                  <a:pt x="111" y="1107"/>
                </a:lnTo>
                <a:lnTo>
                  <a:pt x="79" y="1046"/>
                </a:lnTo>
                <a:lnTo>
                  <a:pt x="50" y="985"/>
                </a:lnTo>
                <a:lnTo>
                  <a:pt x="29" y="917"/>
                </a:lnTo>
                <a:lnTo>
                  <a:pt x="11" y="849"/>
                </a:lnTo>
                <a:lnTo>
                  <a:pt x="3" y="777"/>
                </a:lnTo>
                <a:lnTo>
                  <a:pt x="0" y="706"/>
                </a:lnTo>
                <a:lnTo>
                  <a:pt x="3" y="634"/>
                </a:lnTo>
                <a:lnTo>
                  <a:pt x="14" y="562"/>
                </a:lnTo>
                <a:lnTo>
                  <a:pt x="32" y="494"/>
                </a:lnTo>
                <a:lnTo>
                  <a:pt x="54" y="426"/>
                </a:lnTo>
                <a:lnTo>
                  <a:pt x="86" y="365"/>
                </a:lnTo>
                <a:lnTo>
                  <a:pt x="118" y="308"/>
                </a:lnTo>
                <a:lnTo>
                  <a:pt x="158" y="254"/>
                </a:lnTo>
                <a:lnTo>
                  <a:pt x="204" y="204"/>
                </a:lnTo>
                <a:lnTo>
                  <a:pt x="251" y="157"/>
                </a:lnTo>
                <a:lnTo>
                  <a:pt x="305" y="114"/>
                </a:lnTo>
                <a:lnTo>
                  <a:pt x="358" y="82"/>
                </a:lnTo>
                <a:lnTo>
                  <a:pt x="419" y="50"/>
                </a:lnTo>
                <a:lnTo>
                  <a:pt x="480" y="28"/>
                </a:lnTo>
                <a:lnTo>
                  <a:pt x="545" y="10"/>
                </a:lnTo>
                <a:lnTo>
                  <a:pt x="613" y="0"/>
                </a:lnTo>
                <a:lnTo>
                  <a:pt x="681" y="0"/>
                </a:lnTo>
                <a:close/>
              </a:path>
            </a:pathLst>
          </a:custGeom>
          <a:solidFill>
            <a:srgbClr val="FFD600"/>
          </a:solidFill>
          <a:ln w="9525">
            <a:noFill/>
            <a:round/>
            <a:headEnd/>
            <a:tailEnd/>
          </a:ln>
        </p:spPr>
        <p:txBody>
          <a:bodyPr/>
          <a:lstStyle/>
          <a:p>
            <a:endParaRPr lang="en-IN"/>
          </a:p>
        </p:txBody>
      </p:sp>
      <p:sp>
        <p:nvSpPr>
          <p:cNvPr id="67609" name="Freeform 27"/>
          <p:cNvSpPr>
            <a:spLocks/>
          </p:cNvSpPr>
          <p:nvPr/>
        </p:nvSpPr>
        <p:spPr bwMode="auto">
          <a:xfrm>
            <a:off x="3596218" y="2354264"/>
            <a:ext cx="4855633" cy="3068637"/>
          </a:xfrm>
          <a:custGeom>
            <a:avLst/>
            <a:gdLst>
              <a:gd name="T0" fmla="*/ 2147483646 w 1315"/>
              <a:gd name="T1" fmla="*/ 0 h 1387"/>
              <a:gd name="T2" fmla="*/ 2147483646 w 1315"/>
              <a:gd name="T3" fmla="*/ 2147483646 h 1387"/>
              <a:gd name="T4" fmla="*/ 2147483646 w 1315"/>
              <a:gd name="T5" fmla="*/ 2147483646 h 1387"/>
              <a:gd name="T6" fmla="*/ 2147483646 w 1315"/>
              <a:gd name="T7" fmla="*/ 2147483646 h 1387"/>
              <a:gd name="T8" fmla="*/ 2147483646 w 1315"/>
              <a:gd name="T9" fmla="*/ 2147483646 h 1387"/>
              <a:gd name="T10" fmla="*/ 2147483646 w 1315"/>
              <a:gd name="T11" fmla="*/ 2147483646 h 1387"/>
              <a:gd name="T12" fmla="*/ 2147483646 w 1315"/>
              <a:gd name="T13" fmla="*/ 2147483646 h 1387"/>
              <a:gd name="T14" fmla="*/ 2147483646 w 1315"/>
              <a:gd name="T15" fmla="*/ 2147483646 h 1387"/>
              <a:gd name="T16" fmla="*/ 2147483646 w 1315"/>
              <a:gd name="T17" fmla="*/ 2147483646 h 1387"/>
              <a:gd name="T18" fmla="*/ 2147483646 w 1315"/>
              <a:gd name="T19" fmla="*/ 2147483646 h 1387"/>
              <a:gd name="T20" fmla="*/ 2147483646 w 1315"/>
              <a:gd name="T21" fmla="*/ 2147483646 h 1387"/>
              <a:gd name="T22" fmla="*/ 2147483646 w 1315"/>
              <a:gd name="T23" fmla="*/ 2147483646 h 1387"/>
              <a:gd name="T24" fmla="*/ 2147483646 w 1315"/>
              <a:gd name="T25" fmla="*/ 2147483646 h 1387"/>
              <a:gd name="T26" fmla="*/ 2147483646 w 1315"/>
              <a:gd name="T27" fmla="*/ 2147483646 h 1387"/>
              <a:gd name="T28" fmla="*/ 2147483646 w 1315"/>
              <a:gd name="T29" fmla="*/ 2147483646 h 1387"/>
              <a:gd name="T30" fmla="*/ 2147483646 w 1315"/>
              <a:gd name="T31" fmla="*/ 2147483646 h 1387"/>
              <a:gd name="T32" fmla="*/ 2147483646 w 1315"/>
              <a:gd name="T33" fmla="*/ 2147483646 h 1387"/>
              <a:gd name="T34" fmla="*/ 2147483646 w 1315"/>
              <a:gd name="T35" fmla="*/ 2147483646 h 1387"/>
              <a:gd name="T36" fmla="*/ 2147483646 w 1315"/>
              <a:gd name="T37" fmla="*/ 2147483646 h 1387"/>
              <a:gd name="T38" fmla="*/ 2147483646 w 1315"/>
              <a:gd name="T39" fmla="*/ 2147483646 h 1387"/>
              <a:gd name="T40" fmla="*/ 2147483646 w 1315"/>
              <a:gd name="T41" fmla="*/ 2147483646 h 1387"/>
              <a:gd name="T42" fmla="*/ 2147483646 w 1315"/>
              <a:gd name="T43" fmla="*/ 2147483646 h 1387"/>
              <a:gd name="T44" fmla="*/ 2147483646 w 1315"/>
              <a:gd name="T45" fmla="*/ 2147483646 h 1387"/>
              <a:gd name="T46" fmla="*/ 2147483646 w 1315"/>
              <a:gd name="T47" fmla="*/ 2147483646 h 1387"/>
              <a:gd name="T48" fmla="*/ 2147483646 w 1315"/>
              <a:gd name="T49" fmla="*/ 2147483646 h 1387"/>
              <a:gd name="T50" fmla="*/ 0 w 1315"/>
              <a:gd name="T51" fmla="*/ 2147483646 h 1387"/>
              <a:gd name="T52" fmla="*/ 2147483646 w 1315"/>
              <a:gd name="T53" fmla="*/ 2147483646 h 1387"/>
              <a:gd name="T54" fmla="*/ 2147483646 w 1315"/>
              <a:gd name="T55" fmla="*/ 2147483646 h 1387"/>
              <a:gd name="T56" fmla="*/ 2147483646 w 1315"/>
              <a:gd name="T57" fmla="*/ 2147483646 h 1387"/>
              <a:gd name="T58" fmla="*/ 2147483646 w 1315"/>
              <a:gd name="T59" fmla="*/ 2147483646 h 1387"/>
              <a:gd name="T60" fmla="*/ 2147483646 w 1315"/>
              <a:gd name="T61" fmla="*/ 2147483646 h 1387"/>
              <a:gd name="T62" fmla="*/ 2147483646 w 1315"/>
              <a:gd name="T63" fmla="*/ 2147483646 h 1387"/>
              <a:gd name="T64" fmla="*/ 2147483646 w 1315"/>
              <a:gd name="T65" fmla="*/ 2147483646 h 1387"/>
              <a:gd name="T66" fmla="*/ 2147483646 w 1315"/>
              <a:gd name="T67" fmla="*/ 2147483646 h 1387"/>
              <a:gd name="T68" fmla="*/ 2147483646 w 1315"/>
              <a:gd name="T69" fmla="*/ 0 h 13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15"/>
              <a:gd name="T106" fmla="*/ 0 h 1387"/>
              <a:gd name="T107" fmla="*/ 1315 w 1315"/>
              <a:gd name="T108" fmla="*/ 1387 h 13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15" h="1387">
                <a:moveTo>
                  <a:pt x="666" y="0"/>
                </a:moveTo>
                <a:lnTo>
                  <a:pt x="666" y="0"/>
                </a:lnTo>
                <a:lnTo>
                  <a:pt x="734" y="8"/>
                </a:lnTo>
                <a:lnTo>
                  <a:pt x="799" y="18"/>
                </a:lnTo>
                <a:lnTo>
                  <a:pt x="863" y="36"/>
                </a:lnTo>
                <a:lnTo>
                  <a:pt x="921" y="61"/>
                </a:lnTo>
                <a:lnTo>
                  <a:pt x="978" y="90"/>
                </a:lnTo>
                <a:lnTo>
                  <a:pt x="1032" y="126"/>
                </a:lnTo>
                <a:lnTo>
                  <a:pt x="1082" y="169"/>
                </a:lnTo>
                <a:lnTo>
                  <a:pt x="1129" y="212"/>
                </a:lnTo>
                <a:lnTo>
                  <a:pt x="1172" y="262"/>
                </a:lnTo>
                <a:lnTo>
                  <a:pt x="1207" y="316"/>
                </a:lnTo>
                <a:lnTo>
                  <a:pt x="1240" y="373"/>
                </a:lnTo>
                <a:lnTo>
                  <a:pt x="1268" y="434"/>
                </a:lnTo>
                <a:lnTo>
                  <a:pt x="1290" y="499"/>
                </a:lnTo>
                <a:lnTo>
                  <a:pt x="1304" y="567"/>
                </a:lnTo>
                <a:lnTo>
                  <a:pt x="1311" y="635"/>
                </a:lnTo>
                <a:lnTo>
                  <a:pt x="1315" y="706"/>
                </a:lnTo>
                <a:lnTo>
                  <a:pt x="1311" y="778"/>
                </a:lnTo>
                <a:lnTo>
                  <a:pt x="1301" y="846"/>
                </a:lnTo>
                <a:lnTo>
                  <a:pt x="1283" y="911"/>
                </a:lnTo>
                <a:lnTo>
                  <a:pt x="1258" y="975"/>
                </a:lnTo>
                <a:lnTo>
                  <a:pt x="1233" y="1036"/>
                </a:lnTo>
                <a:lnTo>
                  <a:pt x="1197" y="1090"/>
                </a:lnTo>
                <a:lnTo>
                  <a:pt x="1157" y="1144"/>
                </a:lnTo>
                <a:lnTo>
                  <a:pt x="1114" y="1194"/>
                </a:lnTo>
                <a:lnTo>
                  <a:pt x="1068" y="1237"/>
                </a:lnTo>
                <a:lnTo>
                  <a:pt x="1018" y="1276"/>
                </a:lnTo>
                <a:lnTo>
                  <a:pt x="964" y="1308"/>
                </a:lnTo>
                <a:lnTo>
                  <a:pt x="903" y="1337"/>
                </a:lnTo>
                <a:lnTo>
                  <a:pt x="845" y="1359"/>
                </a:lnTo>
                <a:lnTo>
                  <a:pt x="781" y="1376"/>
                </a:lnTo>
                <a:lnTo>
                  <a:pt x="716" y="1387"/>
                </a:lnTo>
                <a:lnTo>
                  <a:pt x="648" y="1387"/>
                </a:lnTo>
                <a:lnTo>
                  <a:pt x="580" y="1384"/>
                </a:lnTo>
                <a:lnTo>
                  <a:pt x="516" y="1373"/>
                </a:lnTo>
                <a:lnTo>
                  <a:pt x="455" y="1355"/>
                </a:lnTo>
                <a:lnTo>
                  <a:pt x="394" y="1330"/>
                </a:lnTo>
                <a:lnTo>
                  <a:pt x="337" y="1298"/>
                </a:lnTo>
                <a:lnTo>
                  <a:pt x="283" y="1262"/>
                </a:lnTo>
                <a:lnTo>
                  <a:pt x="233" y="1222"/>
                </a:lnTo>
                <a:lnTo>
                  <a:pt x="186" y="1176"/>
                </a:lnTo>
                <a:lnTo>
                  <a:pt x="147" y="1126"/>
                </a:lnTo>
                <a:lnTo>
                  <a:pt x="107" y="1072"/>
                </a:lnTo>
                <a:lnTo>
                  <a:pt x="75" y="1015"/>
                </a:lnTo>
                <a:lnTo>
                  <a:pt x="50" y="954"/>
                </a:lnTo>
                <a:lnTo>
                  <a:pt x="28" y="889"/>
                </a:lnTo>
                <a:lnTo>
                  <a:pt x="14" y="825"/>
                </a:lnTo>
                <a:lnTo>
                  <a:pt x="3" y="753"/>
                </a:lnTo>
                <a:lnTo>
                  <a:pt x="0" y="685"/>
                </a:lnTo>
                <a:lnTo>
                  <a:pt x="7" y="613"/>
                </a:lnTo>
                <a:lnTo>
                  <a:pt x="18" y="545"/>
                </a:lnTo>
                <a:lnTo>
                  <a:pt x="35" y="477"/>
                </a:lnTo>
                <a:lnTo>
                  <a:pt x="57" y="416"/>
                </a:lnTo>
                <a:lnTo>
                  <a:pt x="86" y="355"/>
                </a:lnTo>
                <a:lnTo>
                  <a:pt x="118" y="298"/>
                </a:lnTo>
                <a:lnTo>
                  <a:pt x="157" y="244"/>
                </a:lnTo>
                <a:lnTo>
                  <a:pt x="200" y="198"/>
                </a:lnTo>
                <a:lnTo>
                  <a:pt x="247" y="151"/>
                </a:lnTo>
                <a:lnTo>
                  <a:pt x="301" y="115"/>
                </a:lnTo>
                <a:lnTo>
                  <a:pt x="354" y="79"/>
                </a:lnTo>
                <a:lnTo>
                  <a:pt x="412" y="51"/>
                </a:lnTo>
                <a:lnTo>
                  <a:pt x="473" y="29"/>
                </a:lnTo>
                <a:lnTo>
                  <a:pt x="537" y="15"/>
                </a:lnTo>
                <a:lnTo>
                  <a:pt x="602" y="4"/>
                </a:lnTo>
                <a:lnTo>
                  <a:pt x="666" y="0"/>
                </a:lnTo>
                <a:close/>
              </a:path>
            </a:pathLst>
          </a:custGeom>
          <a:solidFill>
            <a:srgbClr val="FFD900"/>
          </a:solidFill>
          <a:ln w="9525">
            <a:noFill/>
            <a:round/>
            <a:headEnd/>
            <a:tailEnd/>
          </a:ln>
        </p:spPr>
        <p:txBody>
          <a:bodyPr/>
          <a:lstStyle/>
          <a:p>
            <a:endParaRPr lang="en-IN"/>
          </a:p>
        </p:txBody>
      </p:sp>
      <p:sp>
        <p:nvSpPr>
          <p:cNvPr id="67610" name="Freeform 28"/>
          <p:cNvSpPr>
            <a:spLocks/>
          </p:cNvSpPr>
          <p:nvPr/>
        </p:nvSpPr>
        <p:spPr bwMode="auto">
          <a:xfrm>
            <a:off x="3649134" y="2387600"/>
            <a:ext cx="4711700" cy="2973388"/>
          </a:xfrm>
          <a:custGeom>
            <a:avLst/>
            <a:gdLst>
              <a:gd name="T0" fmla="*/ 2147483646 w 1276"/>
              <a:gd name="T1" fmla="*/ 0 h 1344"/>
              <a:gd name="T2" fmla="*/ 2147483646 w 1276"/>
              <a:gd name="T3" fmla="*/ 2147483646 h 1344"/>
              <a:gd name="T4" fmla="*/ 2147483646 w 1276"/>
              <a:gd name="T5" fmla="*/ 2147483646 h 1344"/>
              <a:gd name="T6" fmla="*/ 2147483646 w 1276"/>
              <a:gd name="T7" fmla="*/ 2147483646 h 1344"/>
              <a:gd name="T8" fmla="*/ 2147483646 w 1276"/>
              <a:gd name="T9" fmla="*/ 2147483646 h 1344"/>
              <a:gd name="T10" fmla="*/ 2147483646 w 1276"/>
              <a:gd name="T11" fmla="*/ 2147483646 h 1344"/>
              <a:gd name="T12" fmla="*/ 2147483646 w 1276"/>
              <a:gd name="T13" fmla="*/ 2147483646 h 1344"/>
              <a:gd name="T14" fmla="*/ 2147483646 w 1276"/>
              <a:gd name="T15" fmla="*/ 2147483646 h 1344"/>
              <a:gd name="T16" fmla="*/ 2147483646 w 1276"/>
              <a:gd name="T17" fmla="*/ 2147483646 h 1344"/>
              <a:gd name="T18" fmla="*/ 2147483646 w 1276"/>
              <a:gd name="T19" fmla="*/ 2147483646 h 1344"/>
              <a:gd name="T20" fmla="*/ 2147483646 w 1276"/>
              <a:gd name="T21" fmla="*/ 2147483646 h 1344"/>
              <a:gd name="T22" fmla="*/ 2147483646 w 1276"/>
              <a:gd name="T23" fmla="*/ 2147483646 h 1344"/>
              <a:gd name="T24" fmla="*/ 2147483646 w 1276"/>
              <a:gd name="T25" fmla="*/ 2147483646 h 1344"/>
              <a:gd name="T26" fmla="*/ 2147483646 w 1276"/>
              <a:gd name="T27" fmla="*/ 2147483646 h 1344"/>
              <a:gd name="T28" fmla="*/ 2147483646 w 1276"/>
              <a:gd name="T29" fmla="*/ 2147483646 h 1344"/>
              <a:gd name="T30" fmla="*/ 2147483646 w 1276"/>
              <a:gd name="T31" fmla="*/ 2147483646 h 1344"/>
              <a:gd name="T32" fmla="*/ 2147483646 w 1276"/>
              <a:gd name="T33" fmla="*/ 2147483646 h 1344"/>
              <a:gd name="T34" fmla="*/ 2147483646 w 1276"/>
              <a:gd name="T35" fmla="*/ 2147483646 h 1344"/>
              <a:gd name="T36" fmla="*/ 2147483646 w 1276"/>
              <a:gd name="T37" fmla="*/ 2147483646 h 1344"/>
              <a:gd name="T38" fmla="*/ 2147483646 w 1276"/>
              <a:gd name="T39" fmla="*/ 2147483646 h 1344"/>
              <a:gd name="T40" fmla="*/ 2147483646 w 1276"/>
              <a:gd name="T41" fmla="*/ 2147483646 h 1344"/>
              <a:gd name="T42" fmla="*/ 2147483646 w 1276"/>
              <a:gd name="T43" fmla="*/ 2147483646 h 1344"/>
              <a:gd name="T44" fmla="*/ 2147483646 w 1276"/>
              <a:gd name="T45" fmla="*/ 2147483646 h 1344"/>
              <a:gd name="T46" fmla="*/ 2147483646 w 1276"/>
              <a:gd name="T47" fmla="*/ 2147483646 h 1344"/>
              <a:gd name="T48" fmla="*/ 2147483646 w 1276"/>
              <a:gd name="T49" fmla="*/ 2147483646 h 1344"/>
              <a:gd name="T50" fmla="*/ 0 w 1276"/>
              <a:gd name="T51" fmla="*/ 2147483646 h 1344"/>
              <a:gd name="T52" fmla="*/ 2147483646 w 1276"/>
              <a:gd name="T53" fmla="*/ 2147483646 h 1344"/>
              <a:gd name="T54" fmla="*/ 2147483646 w 1276"/>
              <a:gd name="T55" fmla="*/ 2147483646 h 1344"/>
              <a:gd name="T56" fmla="*/ 2147483646 w 1276"/>
              <a:gd name="T57" fmla="*/ 2147483646 h 1344"/>
              <a:gd name="T58" fmla="*/ 2147483646 w 1276"/>
              <a:gd name="T59" fmla="*/ 2147483646 h 1344"/>
              <a:gd name="T60" fmla="*/ 2147483646 w 1276"/>
              <a:gd name="T61" fmla="*/ 2147483646 h 1344"/>
              <a:gd name="T62" fmla="*/ 2147483646 w 1276"/>
              <a:gd name="T63" fmla="*/ 2147483646 h 1344"/>
              <a:gd name="T64" fmla="*/ 2147483646 w 1276"/>
              <a:gd name="T65" fmla="*/ 2147483646 h 1344"/>
              <a:gd name="T66" fmla="*/ 2147483646 w 1276"/>
              <a:gd name="T67" fmla="*/ 0 h 1344"/>
              <a:gd name="T68" fmla="*/ 2147483646 w 1276"/>
              <a:gd name="T69" fmla="*/ 0 h 13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76"/>
              <a:gd name="T106" fmla="*/ 0 h 1344"/>
              <a:gd name="T107" fmla="*/ 1276 w 1276"/>
              <a:gd name="T108" fmla="*/ 1344 h 13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76" h="1344">
                <a:moveTo>
                  <a:pt x="652" y="0"/>
                </a:moveTo>
                <a:lnTo>
                  <a:pt x="652" y="0"/>
                </a:lnTo>
                <a:lnTo>
                  <a:pt x="717" y="3"/>
                </a:lnTo>
                <a:lnTo>
                  <a:pt x="778" y="14"/>
                </a:lnTo>
                <a:lnTo>
                  <a:pt x="839" y="32"/>
                </a:lnTo>
                <a:lnTo>
                  <a:pt x="900" y="57"/>
                </a:lnTo>
                <a:lnTo>
                  <a:pt x="953" y="86"/>
                </a:lnTo>
                <a:lnTo>
                  <a:pt x="1007" y="122"/>
                </a:lnTo>
                <a:lnTo>
                  <a:pt x="1054" y="161"/>
                </a:lnTo>
                <a:lnTo>
                  <a:pt x="1097" y="208"/>
                </a:lnTo>
                <a:lnTo>
                  <a:pt x="1140" y="254"/>
                </a:lnTo>
                <a:lnTo>
                  <a:pt x="1176" y="308"/>
                </a:lnTo>
                <a:lnTo>
                  <a:pt x="1204" y="362"/>
                </a:lnTo>
                <a:lnTo>
                  <a:pt x="1233" y="423"/>
                </a:lnTo>
                <a:lnTo>
                  <a:pt x="1251" y="484"/>
                </a:lnTo>
                <a:lnTo>
                  <a:pt x="1265" y="548"/>
                </a:lnTo>
                <a:lnTo>
                  <a:pt x="1276" y="616"/>
                </a:lnTo>
                <a:lnTo>
                  <a:pt x="1276" y="684"/>
                </a:lnTo>
                <a:lnTo>
                  <a:pt x="1272" y="752"/>
                </a:lnTo>
                <a:lnTo>
                  <a:pt x="1262" y="820"/>
                </a:lnTo>
                <a:lnTo>
                  <a:pt x="1244" y="885"/>
                </a:lnTo>
                <a:lnTo>
                  <a:pt x="1222" y="946"/>
                </a:lnTo>
                <a:lnTo>
                  <a:pt x="1193" y="1003"/>
                </a:lnTo>
                <a:lnTo>
                  <a:pt x="1161" y="1057"/>
                </a:lnTo>
                <a:lnTo>
                  <a:pt x="1122" y="1107"/>
                </a:lnTo>
                <a:lnTo>
                  <a:pt x="1082" y="1154"/>
                </a:lnTo>
                <a:lnTo>
                  <a:pt x="1036" y="1197"/>
                </a:lnTo>
                <a:lnTo>
                  <a:pt x="986" y="1236"/>
                </a:lnTo>
                <a:lnTo>
                  <a:pt x="932" y="1268"/>
                </a:lnTo>
                <a:lnTo>
                  <a:pt x="874" y="1293"/>
                </a:lnTo>
                <a:lnTo>
                  <a:pt x="817" y="1315"/>
                </a:lnTo>
                <a:lnTo>
                  <a:pt x="756" y="1333"/>
                </a:lnTo>
                <a:lnTo>
                  <a:pt x="692" y="1340"/>
                </a:lnTo>
                <a:lnTo>
                  <a:pt x="627" y="1344"/>
                </a:lnTo>
                <a:lnTo>
                  <a:pt x="563" y="1336"/>
                </a:lnTo>
                <a:lnTo>
                  <a:pt x="498" y="1326"/>
                </a:lnTo>
                <a:lnTo>
                  <a:pt x="437" y="1308"/>
                </a:lnTo>
                <a:lnTo>
                  <a:pt x="380" y="1283"/>
                </a:lnTo>
                <a:lnTo>
                  <a:pt x="323" y="1254"/>
                </a:lnTo>
                <a:lnTo>
                  <a:pt x="272" y="1218"/>
                </a:lnTo>
                <a:lnTo>
                  <a:pt x="222" y="1179"/>
                </a:lnTo>
                <a:lnTo>
                  <a:pt x="179" y="1136"/>
                </a:lnTo>
                <a:lnTo>
                  <a:pt x="140" y="1086"/>
                </a:lnTo>
                <a:lnTo>
                  <a:pt x="104" y="1035"/>
                </a:lnTo>
                <a:lnTo>
                  <a:pt x="72" y="978"/>
                </a:lnTo>
                <a:lnTo>
                  <a:pt x="47" y="917"/>
                </a:lnTo>
                <a:lnTo>
                  <a:pt x="25" y="856"/>
                </a:lnTo>
                <a:lnTo>
                  <a:pt x="11" y="792"/>
                </a:lnTo>
                <a:lnTo>
                  <a:pt x="4" y="724"/>
                </a:lnTo>
                <a:lnTo>
                  <a:pt x="0" y="656"/>
                </a:lnTo>
                <a:lnTo>
                  <a:pt x="4" y="587"/>
                </a:lnTo>
                <a:lnTo>
                  <a:pt x="14" y="523"/>
                </a:lnTo>
                <a:lnTo>
                  <a:pt x="32" y="458"/>
                </a:lnTo>
                <a:lnTo>
                  <a:pt x="54" y="398"/>
                </a:lnTo>
                <a:lnTo>
                  <a:pt x="82" y="340"/>
                </a:lnTo>
                <a:lnTo>
                  <a:pt x="115" y="283"/>
                </a:lnTo>
                <a:lnTo>
                  <a:pt x="154" y="233"/>
                </a:lnTo>
                <a:lnTo>
                  <a:pt x="197" y="186"/>
                </a:lnTo>
                <a:lnTo>
                  <a:pt x="244" y="143"/>
                </a:lnTo>
                <a:lnTo>
                  <a:pt x="294" y="107"/>
                </a:lnTo>
                <a:lnTo>
                  <a:pt x="344" y="75"/>
                </a:lnTo>
                <a:lnTo>
                  <a:pt x="401" y="46"/>
                </a:lnTo>
                <a:lnTo>
                  <a:pt x="462" y="25"/>
                </a:lnTo>
                <a:lnTo>
                  <a:pt x="523" y="11"/>
                </a:lnTo>
                <a:lnTo>
                  <a:pt x="584" y="0"/>
                </a:lnTo>
                <a:lnTo>
                  <a:pt x="652" y="0"/>
                </a:lnTo>
                <a:close/>
              </a:path>
            </a:pathLst>
          </a:custGeom>
          <a:solidFill>
            <a:srgbClr val="FFDB00"/>
          </a:solidFill>
          <a:ln w="9525">
            <a:noFill/>
            <a:round/>
            <a:headEnd/>
            <a:tailEnd/>
          </a:ln>
        </p:spPr>
        <p:txBody>
          <a:bodyPr/>
          <a:lstStyle/>
          <a:p>
            <a:endParaRPr lang="en-IN"/>
          </a:p>
        </p:txBody>
      </p:sp>
      <p:sp>
        <p:nvSpPr>
          <p:cNvPr id="67611" name="Freeform 29"/>
          <p:cNvSpPr>
            <a:spLocks/>
          </p:cNvSpPr>
          <p:nvPr/>
        </p:nvSpPr>
        <p:spPr bwMode="auto">
          <a:xfrm>
            <a:off x="3699934" y="2411413"/>
            <a:ext cx="4578351" cy="2876550"/>
          </a:xfrm>
          <a:custGeom>
            <a:avLst/>
            <a:gdLst>
              <a:gd name="T0" fmla="*/ 2147483646 w 1240"/>
              <a:gd name="T1" fmla="*/ 0 h 1300"/>
              <a:gd name="T2" fmla="*/ 2147483646 w 1240"/>
              <a:gd name="T3" fmla="*/ 2147483646 h 1300"/>
              <a:gd name="T4" fmla="*/ 2147483646 w 1240"/>
              <a:gd name="T5" fmla="*/ 2147483646 h 1300"/>
              <a:gd name="T6" fmla="*/ 2147483646 w 1240"/>
              <a:gd name="T7" fmla="*/ 2147483646 h 1300"/>
              <a:gd name="T8" fmla="*/ 2147483646 w 1240"/>
              <a:gd name="T9" fmla="*/ 2147483646 h 1300"/>
              <a:gd name="T10" fmla="*/ 2147483646 w 1240"/>
              <a:gd name="T11" fmla="*/ 2147483646 h 1300"/>
              <a:gd name="T12" fmla="*/ 2147483646 w 1240"/>
              <a:gd name="T13" fmla="*/ 2147483646 h 1300"/>
              <a:gd name="T14" fmla="*/ 2147483646 w 1240"/>
              <a:gd name="T15" fmla="*/ 2147483646 h 1300"/>
              <a:gd name="T16" fmla="*/ 2147483646 w 1240"/>
              <a:gd name="T17" fmla="*/ 2147483646 h 1300"/>
              <a:gd name="T18" fmla="*/ 2147483646 w 1240"/>
              <a:gd name="T19" fmla="*/ 2147483646 h 1300"/>
              <a:gd name="T20" fmla="*/ 2147483646 w 1240"/>
              <a:gd name="T21" fmla="*/ 2147483646 h 1300"/>
              <a:gd name="T22" fmla="*/ 2147483646 w 1240"/>
              <a:gd name="T23" fmla="*/ 2147483646 h 1300"/>
              <a:gd name="T24" fmla="*/ 2147483646 w 1240"/>
              <a:gd name="T25" fmla="*/ 2147483646 h 1300"/>
              <a:gd name="T26" fmla="*/ 2147483646 w 1240"/>
              <a:gd name="T27" fmla="*/ 2147483646 h 1300"/>
              <a:gd name="T28" fmla="*/ 2147483646 w 1240"/>
              <a:gd name="T29" fmla="*/ 2147483646 h 1300"/>
              <a:gd name="T30" fmla="*/ 2147483646 w 1240"/>
              <a:gd name="T31" fmla="*/ 2147483646 h 1300"/>
              <a:gd name="T32" fmla="*/ 2147483646 w 1240"/>
              <a:gd name="T33" fmla="*/ 2147483646 h 1300"/>
              <a:gd name="T34" fmla="*/ 2147483646 w 1240"/>
              <a:gd name="T35" fmla="*/ 2147483646 h 1300"/>
              <a:gd name="T36" fmla="*/ 2147483646 w 1240"/>
              <a:gd name="T37" fmla="*/ 2147483646 h 1300"/>
              <a:gd name="T38" fmla="*/ 2147483646 w 1240"/>
              <a:gd name="T39" fmla="*/ 2147483646 h 1300"/>
              <a:gd name="T40" fmla="*/ 2147483646 w 1240"/>
              <a:gd name="T41" fmla="*/ 2147483646 h 1300"/>
              <a:gd name="T42" fmla="*/ 2147483646 w 1240"/>
              <a:gd name="T43" fmla="*/ 2147483646 h 1300"/>
              <a:gd name="T44" fmla="*/ 2147483646 w 1240"/>
              <a:gd name="T45" fmla="*/ 2147483646 h 1300"/>
              <a:gd name="T46" fmla="*/ 2147483646 w 1240"/>
              <a:gd name="T47" fmla="*/ 2147483646 h 1300"/>
              <a:gd name="T48" fmla="*/ 2147483646 w 1240"/>
              <a:gd name="T49" fmla="*/ 2147483646 h 1300"/>
              <a:gd name="T50" fmla="*/ 0 w 1240"/>
              <a:gd name="T51" fmla="*/ 2147483646 h 1300"/>
              <a:gd name="T52" fmla="*/ 2147483646 w 1240"/>
              <a:gd name="T53" fmla="*/ 2147483646 h 1300"/>
              <a:gd name="T54" fmla="*/ 2147483646 w 1240"/>
              <a:gd name="T55" fmla="*/ 2147483646 h 1300"/>
              <a:gd name="T56" fmla="*/ 2147483646 w 1240"/>
              <a:gd name="T57" fmla="*/ 2147483646 h 1300"/>
              <a:gd name="T58" fmla="*/ 2147483646 w 1240"/>
              <a:gd name="T59" fmla="*/ 2147483646 h 1300"/>
              <a:gd name="T60" fmla="*/ 2147483646 w 1240"/>
              <a:gd name="T61" fmla="*/ 2147483646 h 1300"/>
              <a:gd name="T62" fmla="*/ 2147483646 w 1240"/>
              <a:gd name="T63" fmla="*/ 2147483646 h 1300"/>
              <a:gd name="T64" fmla="*/ 2147483646 w 1240"/>
              <a:gd name="T65" fmla="*/ 2147483646 h 1300"/>
              <a:gd name="T66" fmla="*/ 2147483646 w 1240"/>
              <a:gd name="T67" fmla="*/ 2147483646 h 1300"/>
              <a:gd name="T68" fmla="*/ 2147483646 w 1240"/>
              <a:gd name="T69" fmla="*/ 0 h 13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0"/>
              <a:gd name="T106" fmla="*/ 0 h 1300"/>
              <a:gd name="T107" fmla="*/ 1240 w 1240"/>
              <a:gd name="T108" fmla="*/ 1300 h 13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0" h="1300">
                <a:moveTo>
                  <a:pt x="635" y="0"/>
                </a:moveTo>
                <a:lnTo>
                  <a:pt x="635" y="0"/>
                </a:lnTo>
                <a:lnTo>
                  <a:pt x="696" y="7"/>
                </a:lnTo>
                <a:lnTo>
                  <a:pt x="760" y="17"/>
                </a:lnTo>
                <a:lnTo>
                  <a:pt x="817" y="35"/>
                </a:lnTo>
                <a:lnTo>
                  <a:pt x="875" y="60"/>
                </a:lnTo>
                <a:lnTo>
                  <a:pt x="929" y="89"/>
                </a:lnTo>
                <a:lnTo>
                  <a:pt x="979" y="121"/>
                </a:lnTo>
                <a:lnTo>
                  <a:pt x="1025" y="161"/>
                </a:lnTo>
                <a:lnTo>
                  <a:pt x="1068" y="204"/>
                </a:lnTo>
                <a:lnTo>
                  <a:pt x="1108" y="250"/>
                </a:lnTo>
                <a:lnTo>
                  <a:pt x="1140" y="301"/>
                </a:lnTo>
                <a:lnTo>
                  <a:pt x="1172" y="358"/>
                </a:lnTo>
                <a:lnTo>
                  <a:pt x="1197" y="415"/>
                </a:lnTo>
                <a:lnTo>
                  <a:pt x="1215" y="473"/>
                </a:lnTo>
                <a:lnTo>
                  <a:pt x="1230" y="537"/>
                </a:lnTo>
                <a:lnTo>
                  <a:pt x="1237" y="602"/>
                </a:lnTo>
                <a:lnTo>
                  <a:pt x="1240" y="666"/>
                </a:lnTo>
                <a:lnTo>
                  <a:pt x="1233" y="734"/>
                </a:lnTo>
                <a:lnTo>
                  <a:pt x="1222" y="799"/>
                </a:lnTo>
                <a:lnTo>
                  <a:pt x="1208" y="860"/>
                </a:lnTo>
                <a:lnTo>
                  <a:pt x="1183" y="917"/>
                </a:lnTo>
                <a:lnTo>
                  <a:pt x="1158" y="974"/>
                </a:lnTo>
                <a:lnTo>
                  <a:pt x="1126" y="1028"/>
                </a:lnTo>
                <a:lnTo>
                  <a:pt x="1090" y="1078"/>
                </a:lnTo>
                <a:lnTo>
                  <a:pt x="1047" y="1121"/>
                </a:lnTo>
                <a:lnTo>
                  <a:pt x="1000" y="1161"/>
                </a:lnTo>
                <a:lnTo>
                  <a:pt x="954" y="1200"/>
                </a:lnTo>
                <a:lnTo>
                  <a:pt x="900" y="1229"/>
                </a:lnTo>
                <a:lnTo>
                  <a:pt x="846" y="1254"/>
                </a:lnTo>
                <a:lnTo>
                  <a:pt x="789" y="1275"/>
                </a:lnTo>
                <a:lnTo>
                  <a:pt x="728" y="1290"/>
                </a:lnTo>
                <a:lnTo>
                  <a:pt x="667" y="1297"/>
                </a:lnTo>
                <a:lnTo>
                  <a:pt x="606" y="1300"/>
                </a:lnTo>
                <a:lnTo>
                  <a:pt x="542" y="1297"/>
                </a:lnTo>
                <a:lnTo>
                  <a:pt x="481" y="1282"/>
                </a:lnTo>
                <a:lnTo>
                  <a:pt x="420" y="1264"/>
                </a:lnTo>
                <a:lnTo>
                  <a:pt x="366" y="1243"/>
                </a:lnTo>
                <a:lnTo>
                  <a:pt x="312" y="1214"/>
                </a:lnTo>
                <a:lnTo>
                  <a:pt x="262" y="1178"/>
                </a:lnTo>
                <a:lnTo>
                  <a:pt x="215" y="1139"/>
                </a:lnTo>
                <a:lnTo>
                  <a:pt x="172" y="1096"/>
                </a:lnTo>
                <a:lnTo>
                  <a:pt x="133" y="1049"/>
                </a:lnTo>
                <a:lnTo>
                  <a:pt x="97" y="999"/>
                </a:lnTo>
                <a:lnTo>
                  <a:pt x="68" y="946"/>
                </a:lnTo>
                <a:lnTo>
                  <a:pt x="43" y="888"/>
                </a:lnTo>
                <a:lnTo>
                  <a:pt x="22" y="827"/>
                </a:lnTo>
                <a:lnTo>
                  <a:pt x="7" y="763"/>
                </a:lnTo>
                <a:lnTo>
                  <a:pt x="0" y="698"/>
                </a:lnTo>
                <a:lnTo>
                  <a:pt x="0" y="634"/>
                </a:lnTo>
                <a:lnTo>
                  <a:pt x="4" y="566"/>
                </a:lnTo>
                <a:lnTo>
                  <a:pt x="15" y="505"/>
                </a:lnTo>
                <a:lnTo>
                  <a:pt x="33" y="440"/>
                </a:lnTo>
                <a:lnTo>
                  <a:pt x="54" y="383"/>
                </a:lnTo>
                <a:lnTo>
                  <a:pt x="83" y="326"/>
                </a:lnTo>
                <a:lnTo>
                  <a:pt x="115" y="275"/>
                </a:lnTo>
                <a:lnTo>
                  <a:pt x="151" y="225"/>
                </a:lnTo>
                <a:lnTo>
                  <a:pt x="190" y="179"/>
                </a:lnTo>
                <a:lnTo>
                  <a:pt x="237" y="139"/>
                </a:lnTo>
                <a:lnTo>
                  <a:pt x="283" y="103"/>
                </a:lnTo>
                <a:lnTo>
                  <a:pt x="337" y="71"/>
                </a:lnTo>
                <a:lnTo>
                  <a:pt x="391" y="46"/>
                </a:lnTo>
                <a:lnTo>
                  <a:pt x="448" y="25"/>
                </a:lnTo>
                <a:lnTo>
                  <a:pt x="509" y="10"/>
                </a:lnTo>
                <a:lnTo>
                  <a:pt x="570" y="3"/>
                </a:lnTo>
                <a:lnTo>
                  <a:pt x="635" y="0"/>
                </a:lnTo>
                <a:close/>
              </a:path>
            </a:pathLst>
          </a:custGeom>
          <a:solidFill>
            <a:srgbClr val="FFDE00"/>
          </a:solidFill>
          <a:ln w="9525">
            <a:noFill/>
            <a:round/>
            <a:headEnd/>
            <a:tailEnd/>
          </a:ln>
        </p:spPr>
        <p:txBody>
          <a:bodyPr/>
          <a:lstStyle/>
          <a:p>
            <a:endParaRPr lang="en-IN"/>
          </a:p>
        </p:txBody>
      </p:sp>
      <p:sp>
        <p:nvSpPr>
          <p:cNvPr id="67612" name="Freeform 30"/>
          <p:cNvSpPr>
            <a:spLocks/>
          </p:cNvSpPr>
          <p:nvPr/>
        </p:nvSpPr>
        <p:spPr bwMode="auto">
          <a:xfrm>
            <a:off x="3740151" y="2441575"/>
            <a:ext cx="4447116" cy="2776538"/>
          </a:xfrm>
          <a:custGeom>
            <a:avLst/>
            <a:gdLst>
              <a:gd name="T0" fmla="*/ 2147483646 w 1204"/>
              <a:gd name="T1" fmla="*/ 0 h 1254"/>
              <a:gd name="T2" fmla="*/ 2147483646 w 1204"/>
              <a:gd name="T3" fmla="*/ 2147483646 h 1254"/>
              <a:gd name="T4" fmla="*/ 2147483646 w 1204"/>
              <a:gd name="T5" fmla="*/ 2147483646 h 1254"/>
              <a:gd name="T6" fmla="*/ 2147483646 w 1204"/>
              <a:gd name="T7" fmla="*/ 2147483646 h 1254"/>
              <a:gd name="T8" fmla="*/ 2147483646 w 1204"/>
              <a:gd name="T9" fmla="*/ 2147483646 h 1254"/>
              <a:gd name="T10" fmla="*/ 2147483646 w 1204"/>
              <a:gd name="T11" fmla="*/ 2147483646 h 1254"/>
              <a:gd name="T12" fmla="*/ 2147483646 w 1204"/>
              <a:gd name="T13" fmla="*/ 2147483646 h 1254"/>
              <a:gd name="T14" fmla="*/ 2147483646 w 1204"/>
              <a:gd name="T15" fmla="*/ 2147483646 h 1254"/>
              <a:gd name="T16" fmla="*/ 2147483646 w 1204"/>
              <a:gd name="T17" fmla="*/ 2147483646 h 1254"/>
              <a:gd name="T18" fmla="*/ 2147483646 w 1204"/>
              <a:gd name="T19" fmla="*/ 2147483646 h 1254"/>
              <a:gd name="T20" fmla="*/ 2147483646 w 1204"/>
              <a:gd name="T21" fmla="*/ 2147483646 h 1254"/>
              <a:gd name="T22" fmla="*/ 2147483646 w 1204"/>
              <a:gd name="T23" fmla="*/ 2147483646 h 1254"/>
              <a:gd name="T24" fmla="*/ 2147483646 w 1204"/>
              <a:gd name="T25" fmla="*/ 2147483646 h 1254"/>
              <a:gd name="T26" fmla="*/ 2147483646 w 1204"/>
              <a:gd name="T27" fmla="*/ 2147483646 h 1254"/>
              <a:gd name="T28" fmla="*/ 2147483646 w 1204"/>
              <a:gd name="T29" fmla="*/ 2147483646 h 1254"/>
              <a:gd name="T30" fmla="*/ 2147483646 w 1204"/>
              <a:gd name="T31" fmla="*/ 2147483646 h 1254"/>
              <a:gd name="T32" fmla="*/ 2147483646 w 1204"/>
              <a:gd name="T33" fmla="*/ 2147483646 h 1254"/>
              <a:gd name="T34" fmla="*/ 2147483646 w 1204"/>
              <a:gd name="T35" fmla="*/ 2147483646 h 1254"/>
              <a:gd name="T36" fmla="*/ 2147483646 w 1204"/>
              <a:gd name="T37" fmla="*/ 2147483646 h 1254"/>
              <a:gd name="T38" fmla="*/ 2147483646 w 1204"/>
              <a:gd name="T39" fmla="*/ 2147483646 h 1254"/>
              <a:gd name="T40" fmla="*/ 2147483646 w 1204"/>
              <a:gd name="T41" fmla="*/ 2147483646 h 1254"/>
              <a:gd name="T42" fmla="*/ 2147483646 w 1204"/>
              <a:gd name="T43" fmla="*/ 2147483646 h 1254"/>
              <a:gd name="T44" fmla="*/ 2147483646 w 1204"/>
              <a:gd name="T45" fmla="*/ 2147483646 h 1254"/>
              <a:gd name="T46" fmla="*/ 2147483646 w 1204"/>
              <a:gd name="T47" fmla="*/ 2147483646 h 1254"/>
              <a:gd name="T48" fmla="*/ 2147483646 w 1204"/>
              <a:gd name="T49" fmla="*/ 2147483646 h 1254"/>
              <a:gd name="T50" fmla="*/ 0 w 1204"/>
              <a:gd name="T51" fmla="*/ 2147483646 h 1254"/>
              <a:gd name="T52" fmla="*/ 2147483646 w 1204"/>
              <a:gd name="T53" fmla="*/ 2147483646 h 1254"/>
              <a:gd name="T54" fmla="*/ 2147483646 w 1204"/>
              <a:gd name="T55" fmla="*/ 2147483646 h 1254"/>
              <a:gd name="T56" fmla="*/ 2147483646 w 1204"/>
              <a:gd name="T57" fmla="*/ 2147483646 h 1254"/>
              <a:gd name="T58" fmla="*/ 2147483646 w 1204"/>
              <a:gd name="T59" fmla="*/ 2147483646 h 1254"/>
              <a:gd name="T60" fmla="*/ 2147483646 w 1204"/>
              <a:gd name="T61" fmla="*/ 2147483646 h 1254"/>
              <a:gd name="T62" fmla="*/ 2147483646 w 1204"/>
              <a:gd name="T63" fmla="*/ 2147483646 h 1254"/>
              <a:gd name="T64" fmla="*/ 2147483646 w 1204"/>
              <a:gd name="T65" fmla="*/ 2147483646 h 1254"/>
              <a:gd name="T66" fmla="*/ 2147483646 w 1204"/>
              <a:gd name="T67" fmla="*/ 0 h 1254"/>
              <a:gd name="T68" fmla="*/ 2147483646 w 1204"/>
              <a:gd name="T69" fmla="*/ 0 h 12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1254"/>
              <a:gd name="T107" fmla="*/ 1204 w 1204"/>
              <a:gd name="T108" fmla="*/ 1254 h 12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1254">
                <a:moveTo>
                  <a:pt x="620" y="0"/>
                </a:moveTo>
                <a:lnTo>
                  <a:pt x="620" y="0"/>
                </a:lnTo>
                <a:lnTo>
                  <a:pt x="681" y="3"/>
                </a:lnTo>
                <a:lnTo>
                  <a:pt x="742" y="18"/>
                </a:lnTo>
                <a:lnTo>
                  <a:pt x="799" y="36"/>
                </a:lnTo>
                <a:lnTo>
                  <a:pt x="853" y="57"/>
                </a:lnTo>
                <a:lnTo>
                  <a:pt x="903" y="86"/>
                </a:lnTo>
                <a:lnTo>
                  <a:pt x="953" y="118"/>
                </a:lnTo>
                <a:lnTo>
                  <a:pt x="1000" y="158"/>
                </a:lnTo>
                <a:lnTo>
                  <a:pt x="1039" y="197"/>
                </a:lnTo>
                <a:lnTo>
                  <a:pt x="1079" y="244"/>
                </a:lnTo>
                <a:lnTo>
                  <a:pt x="1111" y="294"/>
                </a:lnTo>
                <a:lnTo>
                  <a:pt x="1140" y="347"/>
                </a:lnTo>
                <a:lnTo>
                  <a:pt x="1165" y="401"/>
                </a:lnTo>
                <a:lnTo>
                  <a:pt x="1183" y="459"/>
                </a:lnTo>
                <a:lnTo>
                  <a:pt x="1197" y="519"/>
                </a:lnTo>
                <a:lnTo>
                  <a:pt x="1204" y="584"/>
                </a:lnTo>
                <a:lnTo>
                  <a:pt x="1204" y="648"/>
                </a:lnTo>
                <a:lnTo>
                  <a:pt x="1201" y="713"/>
                </a:lnTo>
                <a:lnTo>
                  <a:pt x="1190" y="774"/>
                </a:lnTo>
                <a:lnTo>
                  <a:pt x="1172" y="831"/>
                </a:lnTo>
                <a:lnTo>
                  <a:pt x="1151" y="889"/>
                </a:lnTo>
                <a:lnTo>
                  <a:pt x="1122" y="942"/>
                </a:lnTo>
                <a:lnTo>
                  <a:pt x="1093" y="996"/>
                </a:lnTo>
                <a:lnTo>
                  <a:pt x="1057" y="1043"/>
                </a:lnTo>
                <a:lnTo>
                  <a:pt x="1014" y="1086"/>
                </a:lnTo>
                <a:lnTo>
                  <a:pt x="971" y="1125"/>
                </a:lnTo>
                <a:lnTo>
                  <a:pt x="925" y="1157"/>
                </a:lnTo>
                <a:lnTo>
                  <a:pt x="875" y="1190"/>
                </a:lnTo>
                <a:lnTo>
                  <a:pt x="821" y="1215"/>
                </a:lnTo>
                <a:lnTo>
                  <a:pt x="763" y="1233"/>
                </a:lnTo>
                <a:lnTo>
                  <a:pt x="706" y="1247"/>
                </a:lnTo>
                <a:lnTo>
                  <a:pt x="649" y="1254"/>
                </a:lnTo>
                <a:lnTo>
                  <a:pt x="584" y="1254"/>
                </a:lnTo>
                <a:lnTo>
                  <a:pt x="523" y="1250"/>
                </a:lnTo>
                <a:lnTo>
                  <a:pt x="466" y="1240"/>
                </a:lnTo>
                <a:lnTo>
                  <a:pt x="409" y="1222"/>
                </a:lnTo>
                <a:lnTo>
                  <a:pt x="355" y="1197"/>
                </a:lnTo>
                <a:lnTo>
                  <a:pt x="301" y="1168"/>
                </a:lnTo>
                <a:lnTo>
                  <a:pt x="251" y="1136"/>
                </a:lnTo>
                <a:lnTo>
                  <a:pt x="208" y="1100"/>
                </a:lnTo>
                <a:lnTo>
                  <a:pt x="165" y="1057"/>
                </a:lnTo>
                <a:lnTo>
                  <a:pt x="129" y="1010"/>
                </a:lnTo>
                <a:lnTo>
                  <a:pt x="93" y="960"/>
                </a:lnTo>
                <a:lnTo>
                  <a:pt x="65" y="910"/>
                </a:lnTo>
                <a:lnTo>
                  <a:pt x="43" y="853"/>
                </a:lnTo>
                <a:lnTo>
                  <a:pt x="22" y="795"/>
                </a:lnTo>
                <a:lnTo>
                  <a:pt x="11" y="734"/>
                </a:lnTo>
                <a:lnTo>
                  <a:pt x="4" y="670"/>
                </a:lnTo>
                <a:lnTo>
                  <a:pt x="0" y="609"/>
                </a:lnTo>
                <a:lnTo>
                  <a:pt x="7" y="545"/>
                </a:lnTo>
                <a:lnTo>
                  <a:pt x="18" y="480"/>
                </a:lnTo>
                <a:lnTo>
                  <a:pt x="32" y="423"/>
                </a:lnTo>
                <a:lnTo>
                  <a:pt x="54" y="365"/>
                </a:lnTo>
                <a:lnTo>
                  <a:pt x="83" y="312"/>
                </a:lnTo>
                <a:lnTo>
                  <a:pt x="115" y="261"/>
                </a:lnTo>
                <a:lnTo>
                  <a:pt x="151" y="215"/>
                </a:lnTo>
                <a:lnTo>
                  <a:pt x="190" y="168"/>
                </a:lnTo>
                <a:lnTo>
                  <a:pt x="233" y="132"/>
                </a:lnTo>
                <a:lnTo>
                  <a:pt x="280" y="97"/>
                </a:lnTo>
                <a:lnTo>
                  <a:pt x="330" y="68"/>
                </a:lnTo>
                <a:lnTo>
                  <a:pt x="384" y="43"/>
                </a:lnTo>
                <a:lnTo>
                  <a:pt x="441" y="21"/>
                </a:lnTo>
                <a:lnTo>
                  <a:pt x="498" y="7"/>
                </a:lnTo>
                <a:lnTo>
                  <a:pt x="559" y="0"/>
                </a:lnTo>
                <a:lnTo>
                  <a:pt x="620" y="0"/>
                </a:lnTo>
                <a:close/>
              </a:path>
            </a:pathLst>
          </a:custGeom>
          <a:solidFill>
            <a:srgbClr val="FFE300"/>
          </a:solidFill>
          <a:ln w="9525">
            <a:noFill/>
            <a:round/>
            <a:headEnd/>
            <a:tailEnd/>
          </a:ln>
        </p:spPr>
        <p:txBody>
          <a:bodyPr/>
          <a:lstStyle/>
          <a:p>
            <a:endParaRPr lang="en-IN"/>
          </a:p>
        </p:txBody>
      </p:sp>
      <p:sp>
        <p:nvSpPr>
          <p:cNvPr id="67613" name="Freeform 31"/>
          <p:cNvSpPr>
            <a:spLocks/>
          </p:cNvSpPr>
          <p:nvPr/>
        </p:nvSpPr>
        <p:spPr bwMode="auto">
          <a:xfrm>
            <a:off x="3793067" y="2473325"/>
            <a:ext cx="4301067" cy="2679700"/>
          </a:xfrm>
          <a:custGeom>
            <a:avLst/>
            <a:gdLst>
              <a:gd name="T0" fmla="*/ 2147483646 w 1165"/>
              <a:gd name="T1" fmla="*/ 0 h 1211"/>
              <a:gd name="T2" fmla="*/ 2147483646 w 1165"/>
              <a:gd name="T3" fmla="*/ 2147483646 h 1211"/>
              <a:gd name="T4" fmla="*/ 2147483646 w 1165"/>
              <a:gd name="T5" fmla="*/ 2147483646 h 1211"/>
              <a:gd name="T6" fmla="*/ 2147483646 w 1165"/>
              <a:gd name="T7" fmla="*/ 2147483646 h 1211"/>
              <a:gd name="T8" fmla="*/ 2147483646 w 1165"/>
              <a:gd name="T9" fmla="*/ 2147483646 h 1211"/>
              <a:gd name="T10" fmla="*/ 2147483646 w 1165"/>
              <a:gd name="T11" fmla="*/ 2147483646 h 1211"/>
              <a:gd name="T12" fmla="*/ 2147483646 w 1165"/>
              <a:gd name="T13" fmla="*/ 2147483646 h 1211"/>
              <a:gd name="T14" fmla="*/ 2147483646 w 1165"/>
              <a:gd name="T15" fmla="*/ 2147483646 h 1211"/>
              <a:gd name="T16" fmla="*/ 2147483646 w 1165"/>
              <a:gd name="T17" fmla="*/ 2147483646 h 1211"/>
              <a:gd name="T18" fmla="*/ 2147483646 w 1165"/>
              <a:gd name="T19" fmla="*/ 2147483646 h 1211"/>
              <a:gd name="T20" fmla="*/ 2147483646 w 1165"/>
              <a:gd name="T21" fmla="*/ 2147483646 h 1211"/>
              <a:gd name="T22" fmla="*/ 2147483646 w 1165"/>
              <a:gd name="T23" fmla="*/ 2147483646 h 1211"/>
              <a:gd name="T24" fmla="*/ 2147483646 w 1165"/>
              <a:gd name="T25" fmla="*/ 2147483646 h 1211"/>
              <a:gd name="T26" fmla="*/ 2147483646 w 1165"/>
              <a:gd name="T27" fmla="*/ 2147483646 h 1211"/>
              <a:gd name="T28" fmla="*/ 2147483646 w 1165"/>
              <a:gd name="T29" fmla="*/ 2147483646 h 1211"/>
              <a:gd name="T30" fmla="*/ 2147483646 w 1165"/>
              <a:gd name="T31" fmla="*/ 2147483646 h 1211"/>
              <a:gd name="T32" fmla="*/ 2147483646 w 1165"/>
              <a:gd name="T33" fmla="*/ 2147483646 h 1211"/>
              <a:gd name="T34" fmla="*/ 2147483646 w 1165"/>
              <a:gd name="T35" fmla="*/ 2147483646 h 1211"/>
              <a:gd name="T36" fmla="*/ 2147483646 w 1165"/>
              <a:gd name="T37" fmla="*/ 2147483646 h 1211"/>
              <a:gd name="T38" fmla="*/ 2147483646 w 1165"/>
              <a:gd name="T39" fmla="*/ 2147483646 h 1211"/>
              <a:gd name="T40" fmla="*/ 2147483646 w 1165"/>
              <a:gd name="T41" fmla="*/ 2147483646 h 1211"/>
              <a:gd name="T42" fmla="*/ 2147483646 w 1165"/>
              <a:gd name="T43" fmla="*/ 2147483646 h 1211"/>
              <a:gd name="T44" fmla="*/ 2147483646 w 1165"/>
              <a:gd name="T45" fmla="*/ 2147483646 h 1211"/>
              <a:gd name="T46" fmla="*/ 2147483646 w 1165"/>
              <a:gd name="T47" fmla="*/ 2147483646 h 1211"/>
              <a:gd name="T48" fmla="*/ 2147483646 w 1165"/>
              <a:gd name="T49" fmla="*/ 2147483646 h 1211"/>
              <a:gd name="T50" fmla="*/ 0 w 1165"/>
              <a:gd name="T51" fmla="*/ 2147483646 h 1211"/>
              <a:gd name="T52" fmla="*/ 2147483646 w 1165"/>
              <a:gd name="T53" fmla="*/ 2147483646 h 1211"/>
              <a:gd name="T54" fmla="*/ 2147483646 w 1165"/>
              <a:gd name="T55" fmla="*/ 2147483646 h 1211"/>
              <a:gd name="T56" fmla="*/ 2147483646 w 1165"/>
              <a:gd name="T57" fmla="*/ 2147483646 h 1211"/>
              <a:gd name="T58" fmla="*/ 2147483646 w 1165"/>
              <a:gd name="T59" fmla="*/ 2147483646 h 1211"/>
              <a:gd name="T60" fmla="*/ 2147483646 w 1165"/>
              <a:gd name="T61" fmla="*/ 2147483646 h 1211"/>
              <a:gd name="T62" fmla="*/ 2147483646 w 1165"/>
              <a:gd name="T63" fmla="*/ 2147483646 h 1211"/>
              <a:gd name="T64" fmla="*/ 2147483646 w 1165"/>
              <a:gd name="T65" fmla="*/ 2147483646 h 1211"/>
              <a:gd name="T66" fmla="*/ 2147483646 w 1165"/>
              <a:gd name="T67" fmla="*/ 0 h 1211"/>
              <a:gd name="T68" fmla="*/ 2147483646 w 1165"/>
              <a:gd name="T69" fmla="*/ 0 h 1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5"/>
              <a:gd name="T106" fmla="*/ 0 h 1211"/>
              <a:gd name="T107" fmla="*/ 1165 w 1165"/>
              <a:gd name="T108" fmla="*/ 1211 h 1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5" h="1211">
                <a:moveTo>
                  <a:pt x="603" y="0"/>
                </a:moveTo>
                <a:lnTo>
                  <a:pt x="603" y="0"/>
                </a:lnTo>
                <a:lnTo>
                  <a:pt x="663" y="4"/>
                </a:lnTo>
                <a:lnTo>
                  <a:pt x="721" y="15"/>
                </a:lnTo>
                <a:lnTo>
                  <a:pt x="775" y="32"/>
                </a:lnTo>
                <a:lnTo>
                  <a:pt x="828" y="54"/>
                </a:lnTo>
                <a:lnTo>
                  <a:pt x="878" y="83"/>
                </a:lnTo>
                <a:lnTo>
                  <a:pt x="925" y="115"/>
                </a:lnTo>
                <a:lnTo>
                  <a:pt x="968" y="151"/>
                </a:lnTo>
                <a:lnTo>
                  <a:pt x="1011" y="194"/>
                </a:lnTo>
                <a:lnTo>
                  <a:pt x="1047" y="237"/>
                </a:lnTo>
                <a:lnTo>
                  <a:pt x="1079" y="283"/>
                </a:lnTo>
                <a:lnTo>
                  <a:pt x="1104" y="337"/>
                </a:lnTo>
                <a:lnTo>
                  <a:pt x="1129" y="391"/>
                </a:lnTo>
                <a:lnTo>
                  <a:pt x="1147" y="448"/>
                </a:lnTo>
                <a:lnTo>
                  <a:pt x="1158" y="505"/>
                </a:lnTo>
                <a:lnTo>
                  <a:pt x="1165" y="566"/>
                </a:lnTo>
                <a:lnTo>
                  <a:pt x="1165" y="627"/>
                </a:lnTo>
                <a:lnTo>
                  <a:pt x="1162" y="688"/>
                </a:lnTo>
                <a:lnTo>
                  <a:pt x="1151" y="749"/>
                </a:lnTo>
                <a:lnTo>
                  <a:pt x="1133" y="806"/>
                </a:lnTo>
                <a:lnTo>
                  <a:pt x="1111" y="860"/>
                </a:lnTo>
                <a:lnTo>
                  <a:pt x="1086" y="914"/>
                </a:lnTo>
                <a:lnTo>
                  <a:pt x="1058" y="961"/>
                </a:lnTo>
                <a:lnTo>
                  <a:pt x="1022" y="1007"/>
                </a:lnTo>
                <a:lnTo>
                  <a:pt x="982" y="1050"/>
                </a:lnTo>
                <a:lnTo>
                  <a:pt x="939" y="1086"/>
                </a:lnTo>
                <a:lnTo>
                  <a:pt x="893" y="1118"/>
                </a:lnTo>
                <a:lnTo>
                  <a:pt x="843" y="1147"/>
                </a:lnTo>
                <a:lnTo>
                  <a:pt x="792" y="1172"/>
                </a:lnTo>
                <a:lnTo>
                  <a:pt x="739" y="1190"/>
                </a:lnTo>
                <a:lnTo>
                  <a:pt x="681" y="1201"/>
                </a:lnTo>
                <a:lnTo>
                  <a:pt x="624" y="1208"/>
                </a:lnTo>
                <a:lnTo>
                  <a:pt x="563" y="1211"/>
                </a:lnTo>
                <a:lnTo>
                  <a:pt x="506" y="1204"/>
                </a:lnTo>
                <a:lnTo>
                  <a:pt x="448" y="1193"/>
                </a:lnTo>
                <a:lnTo>
                  <a:pt x="391" y="1176"/>
                </a:lnTo>
                <a:lnTo>
                  <a:pt x="337" y="1154"/>
                </a:lnTo>
                <a:lnTo>
                  <a:pt x="287" y="1125"/>
                </a:lnTo>
                <a:lnTo>
                  <a:pt x="241" y="1093"/>
                </a:lnTo>
                <a:lnTo>
                  <a:pt x="198" y="1057"/>
                </a:lnTo>
                <a:lnTo>
                  <a:pt x="158" y="1018"/>
                </a:lnTo>
                <a:lnTo>
                  <a:pt x="122" y="971"/>
                </a:lnTo>
                <a:lnTo>
                  <a:pt x="90" y="925"/>
                </a:lnTo>
                <a:lnTo>
                  <a:pt x="61" y="871"/>
                </a:lnTo>
                <a:lnTo>
                  <a:pt x="40" y="817"/>
                </a:lnTo>
                <a:lnTo>
                  <a:pt x="22" y="763"/>
                </a:lnTo>
                <a:lnTo>
                  <a:pt x="8" y="703"/>
                </a:lnTo>
                <a:lnTo>
                  <a:pt x="0" y="645"/>
                </a:lnTo>
                <a:lnTo>
                  <a:pt x="0" y="581"/>
                </a:lnTo>
                <a:lnTo>
                  <a:pt x="4" y="520"/>
                </a:lnTo>
                <a:lnTo>
                  <a:pt x="15" y="459"/>
                </a:lnTo>
                <a:lnTo>
                  <a:pt x="33" y="402"/>
                </a:lnTo>
                <a:lnTo>
                  <a:pt x="54" y="348"/>
                </a:lnTo>
                <a:lnTo>
                  <a:pt x="79" y="298"/>
                </a:lnTo>
                <a:lnTo>
                  <a:pt x="112" y="247"/>
                </a:lnTo>
                <a:lnTo>
                  <a:pt x="147" y="201"/>
                </a:lnTo>
                <a:lnTo>
                  <a:pt x="187" y="161"/>
                </a:lnTo>
                <a:lnTo>
                  <a:pt x="226" y="122"/>
                </a:lnTo>
                <a:lnTo>
                  <a:pt x="273" y="90"/>
                </a:lnTo>
                <a:lnTo>
                  <a:pt x="323" y="61"/>
                </a:lnTo>
                <a:lnTo>
                  <a:pt x="373" y="36"/>
                </a:lnTo>
                <a:lnTo>
                  <a:pt x="430" y="18"/>
                </a:lnTo>
                <a:lnTo>
                  <a:pt x="484" y="7"/>
                </a:lnTo>
                <a:lnTo>
                  <a:pt x="545" y="0"/>
                </a:lnTo>
                <a:lnTo>
                  <a:pt x="603" y="0"/>
                </a:lnTo>
                <a:close/>
              </a:path>
            </a:pathLst>
          </a:custGeom>
          <a:solidFill>
            <a:srgbClr val="FFE600"/>
          </a:solidFill>
          <a:ln w="9525">
            <a:noFill/>
            <a:round/>
            <a:headEnd/>
            <a:tailEnd/>
          </a:ln>
        </p:spPr>
        <p:txBody>
          <a:bodyPr/>
          <a:lstStyle/>
          <a:p>
            <a:endParaRPr lang="en-IN"/>
          </a:p>
        </p:txBody>
      </p:sp>
      <p:sp>
        <p:nvSpPr>
          <p:cNvPr id="67614" name="Freeform 32"/>
          <p:cNvSpPr>
            <a:spLocks/>
          </p:cNvSpPr>
          <p:nvPr/>
        </p:nvSpPr>
        <p:spPr bwMode="auto">
          <a:xfrm>
            <a:off x="3848100" y="2497138"/>
            <a:ext cx="4167717" cy="2584450"/>
          </a:xfrm>
          <a:custGeom>
            <a:avLst/>
            <a:gdLst>
              <a:gd name="T0" fmla="*/ 2147483646 w 1129"/>
              <a:gd name="T1" fmla="*/ 0 h 1168"/>
              <a:gd name="T2" fmla="*/ 2147483646 w 1129"/>
              <a:gd name="T3" fmla="*/ 2147483646 h 1168"/>
              <a:gd name="T4" fmla="*/ 2147483646 w 1129"/>
              <a:gd name="T5" fmla="*/ 2147483646 h 1168"/>
              <a:gd name="T6" fmla="*/ 2147483646 w 1129"/>
              <a:gd name="T7" fmla="*/ 2147483646 h 1168"/>
              <a:gd name="T8" fmla="*/ 2147483646 w 1129"/>
              <a:gd name="T9" fmla="*/ 2147483646 h 1168"/>
              <a:gd name="T10" fmla="*/ 2147483646 w 1129"/>
              <a:gd name="T11" fmla="*/ 2147483646 h 1168"/>
              <a:gd name="T12" fmla="*/ 2147483646 w 1129"/>
              <a:gd name="T13" fmla="*/ 2147483646 h 1168"/>
              <a:gd name="T14" fmla="*/ 2147483646 w 1129"/>
              <a:gd name="T15" fmla="*/ 2147483646 h 1168"/>
              <a:gd name="T16" fmla="*/ 2147483646 w 1129"/>
              <a:gd name="T17" fmla="*/ 2147483646 h 1168"/>
              <a:gd name="T18" fmla="*/ 2147483646 w 1129"/>
              <a:gd name="T19" fmla="*/ 2147483646 h 1168"/>
              <a:gd name="T20" fmla="*/ 2147483646 w 1129"/>
              <a:gd name="T21" fmla="*/ 2147483646 h 1168"/>
              <a:gd name="T22" fmla="*/ 2147483646 w 1129"/>
              <a:gd name="T23" fmla="*/ 2147483646 h 1168"/>
              <a:gd name="T24" fmla="*/ 2147483646 w 1129"/>
              <a:gd name="T25" fmla="*/ 2147483646 h 1168"/>
              <a:gd name="T26" fmla="*/ 2147483646 w 1129"/>
              <a:gd name="T27" fmla="*/ 2147483646 h 1168"/>
              <a:gd name="T28" fmla="*/ 2147483646 w 1129"/>
              <a:gd name="T29" fmla="*/ 2147483646 h 1168"/>
              <a:gd name="T30" fmla="*/ 2147483646 w 1129"/>
              <a:gd name="T31" fmla="*/ 2147483646 h 1168"/>
              <a:gd name="T32" fmla="*/ 2147483646 w 1129"/>
              <a:gd name="T33" fmla="*/ 2147483646 h 1168"/>
              <a:gd name="T34" fmla="*/ 2147483646 w 1129"/>
              <a:gd name="T35" fmla="*/ 2147483646 h 1168"/>
              <a:gd name="T36" fmla="*/ 2147483646 w 1129"/>
              <a:gd name="T37" fmla="*/ 2147483646 h 1168"/>
              <a:gd name="T38" fmla="*/ 2147483646 w 1129"/>
              <a:gd name="T39" fmla="*/ 2147483646 h 1168"/>
              <a:gd name="T40" fmla="*/ 2147483646 w 1129"/>
              <a:gd name="T41" fmla="*/ 2147483646 h 1168"/>
              <a:gd name="T42" fmla="*/ 2147483646 w 1129"/>
              <a:gd name="T43" fmla="*/ 2147483646 h 1168"/>
              <a:gd name="T44" fmla="*/ 2147483646 w 1129"/>
              <a:gd name="T45" fmla="*/ 2147483646 h 1168"/>
              <a:gd name="T46" fmla="*/ 2147483646 w 1129"/>
              <a:gd name="T47" fmla="*/ 2147483646 h 1168"/>
              <a:gd name="T48" fmla="*/ 2147483646 w 1129"/>
              <a:gd name="T49" fmla="*/ 2147483646 h 1168"/>
              <a:gd name="T50" fmla="*/ 0 w 1129"/>
              <a:gd name="T51" fmla="*/ 2147483646 h 1168"/>
              <a:gd name="T52" fmla="*/ 2147483646 w 1129"/>
              <a:gd name="T53" fmla="*/ 2147483646 h 1168"/>
              <a:gd name="T54" fmla="*/ 2147483646 w 1129"/>
              <a:gd name="T55" fmla="*/ 2147483646 h 1168"/>
              <a:gd name="T56" fmla="*/ 2147483646 w 1129"/>
              <a:gd name="T57" fmla="*/ 2147483646 h 1168"/>
              <a:gd name="T58" fmla="*/ 2147483646 w 1129"/>
              <a:gd name="T59" fmla="*/ 2147483646 h 1168"/>
              <a:gd name="T60" fmla="*/ 2147483646 w 1129"/>
              <a:gd name="T61" fmla="*/ 2147483646 h 1168"/>
              <a:gd name="T62" fmla="*/ 2147483646 w 1129"/>
              <a:gd name="T63" fmla="*/ 2147483646 h 1168"/>
              <a:gd name="T64" fmla="*/ 2147483646 w 1129"/>
              <a:gd name="T65" fmla="*/ 2147483646 h 1168"/>
              <a:gd name="T66" fmla="*/ 2147483646 w 1129"/>
              <a:gd name="T67" fmla="*/ 0 h 1168"/>
              <a:gd name="T68" fmla="*/ 2147483646 w 1129"/>
              <a:gd name="T69" fmla="*/ 0 h 11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9"/>
              <a:gd name="T106" fmla="*/ 0 h 1168"/>
              <a:gd name="T107" fmla="*/ 1129 w 1129"/>
              <a:gd name="T108" fmla="*/ 1168 h 11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9" h="1168">
                <a:moveTo>
                  <a:pt x="584" y="0"/>
                </a:moveTo>
                <a:lnTo>
                  <a:pt x="584" y="0"/>
                </a:lnTo>
                <a:lnTo>
                  <a:pt x="641" y="7"/>
                </a:lnTo>
                <a:lnTo>
                  <a:pt x="699" y="18"/>
                </a:lnTo>
                <a:lnTo>
                  <a:pt x="752" y="36"/>
                </a:lnTo>
                <a:lnTo>
                  <a:pt x="803" y="57"/>
                </a:lnTo>
                <a:lnTo>
                  <a:pt x="853" y="82"/>
                </a:lnTo>
                <a:lnTo>
                  <a:pt x="896" y="115"/>
                </a:lnTo>
                <a:lnTo>
                  <a:pt x="939" y="150"/>
                </a:lnTo>
                <a:lnTo>
                  <a:pt x="978" y="190"/>
                </a:lnTo>
                <a:lnTo>
                  <a:pt x="1014" y="233"/>
                </a:lnTo>
                <a:lnTo>
                  <a:pt x="1043" y="279"/>
                </a:lnTo>
                <a:lnTo>
                  <a:pt x="1071" y="330"/>
                </a:lnTo>
                <a:lnTo>
                  <a:pt x="1093" y="380"/>
                </a:lnTo>
                <a:lnTo>
                  <a:pt x="1111" y="437"/>
                </a:lnTo>
                <a:lnTo>
                  <a:pt x="1122" y="491"/>
                </a:lnTo>
                <a:lnTo>
                  <a:pt x="1129" y="552"/>
                </a:lnTo>
                <a:lnTo>
                  <a:pt x="1129" y="609"/>
                </a:lnTo>
                <a:lnTo>
                  <a:pt x="1122" y="670"/>
                </a:lnTo>
                <a:lnTo>
                  <a:pt x="1111" y="727"/>
                </a:lnTo>
                <a:lnTo>
                  <a:pt x="1096" y="781"/>
                </a:lnTo>
                <a:lnTo>
                  <a:pt x="1075" y="835"/>
                </a:lnTo>
                <a:lnTo>
                  <a:pt x="1050" y="885"/>
                </a:lnTo>
                <a:lnTo>
                  <a:pt x="1018" y="932"/>
                </a:lnTo>
                <a:lnTo>
                  <a:pt x="985" y="975"/>
                </a:lnTo>
                <a:lnTo>
                  <a:pt x="946" y="1014"/>
                </a:lnTo>
                <a:lnTo>
                  <a:pt x="906" y="1050"/>
                </a:lnTo>
                <a:lnTo>
                  <a:pt x="860" y="1082"/>
                </a:lnTo>
                <a:lnTo>
                  <a:pt x="813" y="1111"/>
                </a:lnTo>
                <a:lnTo>
                  <a:pt x="763" y="1132"/>
                </a:lnTo>
                <a:lnTo>
                  <a:pt x="709" y="1150"/>
                </a:lnTo>
                <a:lnTo>
                  <a:pt x="656" y="1161"/>
                </a:lnTo>
                <a:lnTo>
                  <a:pt x="598" y="1168"/>
                </a:lnTo>
                <a:lnTo>
                  <a:pt x="541" y="1168"/>
                </a:lnTo>
                <a:lnTo>
                  <a:pt x="484" y="1161"/>
                </a:lnTo>
                <a:lnTo>
                  <a:pt x="426" y="1150"/>
                </a:lnTo>
                <a:lnTo>
                  <a:pt x="376" y="1136"/>
                </a:lnTo>
                <a:lnTo>
                  <a:pt x="322" y="1111"/>
                </a:lnTo>
                <a:lnTo>
                  <a:pt x="276" y="1086"/>
                </a:lnTo>
                <a:lnTo>
                  <a:pt x="229" y="1053"/>
                </a:lnTo>
                <a:lnTo>
                  <a:pt x="186" y="1018"/>
                </a:lnTo>
                <a:lnTo>
                  <a:pt x="147" y="978"/>
                </a:lnTo>
                <a:lnTo>
                  <a:pt x="114" y="935"/>
                </a:lnTo>
                <a:lnTo>
                  <a:pt x="82" y="889"/>
                </a:lnTo>
                <a:lnTo>
                  <a:pt x="57" y="838"/>
                </a:lnTo>
                <a:lnTo>
                  <a:pt x="36" y="788"/>
                </a:lnTo>
                <a:lnTo>
                  <a:pt x="18" y="735"/>
                </a:lnTo>
                <a:lnTo>
                  <a:pt x="7" y="677"/>
                </a:lnTo>
                <a:lnTo>
                  <a:pt x="0" y="620"/>
                </a:lnTo>
                <a:lnTo>
                  <a:pt x="0" y="559"/>
                </a:lnTo>
                <a:lnTo>
                  <a:pt x="3" y="498"/>
                </a:lnTo>
                <a:lnTo>
                  <a:pt x="14" y="441"/>
                </a:lnTo>
                <a:lnTo>
                  <a:pt x="28" y="387"/>
                </a:lnTo>
                <a:lnTo>
                  <a:pt x="50" y="333"/>
                </a:lnTo>
                <a:lnTo>
                  <a:pt x="79" y="283"/>
                </a:lnTo>
                <a:lnTo>
                  <a:pt x="107" y="236"/>
                </a:lnTo>
                <a:lnTo>
                  <a:pt x="143" y="193"/>
                </a:lnTo>
                <a:lnTo>
                  <a:pt x="179" y="154"/>
                </a:lnTo>
                <a:lnTo>
                  <a:pt x="222" y="118"/>
                </a:lnTo>
                <a:lnTo>
                  <a:pt x="265" y="86"/>
                </a:lnTo>
                <a:lnTo>
                  <a:pt x="315" y="57"/>
                </a:lnTo>
                <a:lnTo>
                  <a:pt x="365" y="36"/>
                </a:lnTo>
                <a:lnTo>
                  <a:pt x="415" y="18"/>
                </a:lnTo>
                <a:lnTo>
                  <a:pt x="473" y="7"/>
                </a:lnTo>
                <a:lnTo>
                  <a:pt x="527" y="0"/>
                </a:lnTo>
                <a:lnTo>
                  <a:pt x="584" y="0"/>
                </a:lnTo>
                <a:close/>
              </a:path>
            </a:pathLst>
          </a:custGeom>
          <a:solidFill>
            <a:srgbClr val="FFE800"/>
          </a:solidFill>
          <a:ln w="9525">
            <a:noFill/>
            <a:round/>
            <a:headEnd/>
            <a:tailEnd/>
          </a:ln>
        </p:spPr>
        <p:txBody>
          <a:bodyPr/>
          <a:lstStyle/>
          <a:p>
            <a:endParaRPr lang="en-IN"/>
          </a:p>
        </p:txBody>
      </p:sp>
      <p:sp>
        <p:nvSpPr>
          <p:cNvPr id="67615" name="Freeform 33"/>
          <p:cNvSpPr>
            <a:spLocks/>
          </p:cNvSpPr>
          <p:nvPr/>
        </p:nvSpPr>
        <p:spPr bwMode="auto">
          <a:xfrm>
            <a:off x="3888317" y="2528888"/>
            <a:ext cx="4036483" cy="2482850"/>
          </a:xfrm>
          <a:custGeom>
            <a:avLst/>
            <a:gdLst>
              <a:gd name="T0" fmla="*/ 2147483646 w 1093"/>
              <a:gd name="T1" fmla="*/ 0 h 1122"/>
              <a:gd name="T2" fmla="*/ 2147483646 w 1093"/>
              <a:gd name="T3" fmla="*/ 2147483646 h 1122"/>
              <a:gd name="T4" fmla="*/ 2147483646 w 1093"/>
              <a:gd name="T5" fmla="*/ 2147483646 h 1122"/>
              <a:gd name="T6" fmla="*/ 2147483646 w 1093"/>
              <a:gd name="T7" fmla="*/ 2147483646 h 1122"/>
              <a:gd name="T8" fmla="*/ 2147483646 w 1093"/>
              <a:gd name="T9" fmla="*/ 2147483646 h 1122"/>
              <a:gd name="T10" fmla="*/ 2147483646 w 1093"/>
              <a:gd name="T11" fmla="*/ 2147483646 h 1122"/>
              <a:gd name="T12" fmla="*/ 2147483646 w 1093"/>
              <a:gd name="T13" fmla="*/ 2147483646 h 1122"/>
              <a:gd name="T14" fmla="*/ 2147483646 w 1093"/>
              <a:gd name="T15" fmla="*/ 2147483646 h 1122"/>
              <a:gd name="T16" fmla="*/ 2147483646 w 1093"/>
              <a:gd name="T17" fmla="*/ 2147483646 h 1122"/>
              <a:gd name="T18" fmla="*/ 2147483646 w 1093"/>
              <a:gd name="T19" fmla="*/ 2147483646 h 1122"/>
              <a:gd name="T20" fmla="*/ 2147483646 w 1093"/>
              <a:gd name="T21" fmla="*/ 2147483646 h 1122"/>
              <a:gd name="T22" fmla="*/ 2147483646 w 1093"/>
              <a:gd name="T23" fmla="*/ 2147483646 h 1122"/>
              <a:gd name="T24" fmla="*/ 2147483646 w 1093"/>
              <a:gd name="T25" fmla="*/ 2147483646 h 1122"/>
              <a:gd name="T26" fmla="*/ 2147483646 w 1093"/>
              <a:gd name="T27" fmla="*/ 2147483646 h 1122"/>
              <a:gd name="T28" fmla="*/ 2147483646 w 1093"/>
              <a:gd name="T29" fmla="*/ 2147483646 h 1122"/>
              <a:gd name="T30" fmla="*/ 2147483646 w 1093"/>
              <a:gd name="T31" fmla="*/ 2147483646 h 1122"/>
              <a:gd name="T32" fmla="*/ 2147483646 w 1093"/>
              <a:gd name="T33" fmla="*/ 2147483646 h 1122"/>
              <a:gd name="T34" fmla="*/ 2147483646 w 1093"/>
              <a:gd name="T35" fmla="*/ 2147483646 h 1122"/>
              <a:gd name="T36" fmla="*/ 2147483646 w 1093"/>
              <a:gd name="T37" fmla="*/ 2147483646 h 1122"/>
              <a:gd name="T38" fmla="*/ 2147483646 w 1093"/>
              <a:gd name="T39" fmla="*/ 2147483646 h 1122"/>
              <a:gd name="T40" fmla="*/ 2147483646 w 1093"/>
              <a:gd name="T41" fmla="*/ 2147483646 h 1122"/>
              <a:gd name="T42" fmla="*/ 2147483646 w 1093"/>
              <a:gd name="T43" fmla="*/ 2147483646 h 1122"/>
              <a:gd name="T44" fmla="*/ 2147483646 w 1093"/>
              <a:gd name="T45" fmla="*/ 2147483646 h 1122"/>
              <a:gd name="T46" fmla="*/ 2147483646 w 1093"/>
              <a:gd name="T47" fmla="*/ 2147483646 h 1122"/>
              <a:gd name="T48" fmla="*/ 2147483646 w 1093"/>
              <a:gd name="T49" fmla="*/ 2147483646 h 1122"/>
              <a:gd name="T50" fmla="*/ 0 w 1093"/>
              <a:gd name="T51" fmla="*/ 2147483646 h 1122"/>
              <a:gd name="T52" fmla="*/ 2147483646 w 1093"/>
              <a:gd name="T53" fmla="*/ 2147483646 h 1122"/>
              <a:gd name="T54" fmla="*/ 2147483646 w 1093"/>
              <a:gd name="T55" fmla="*/ 2147483646 h 1122"/>
              <a:gd name="T56" fmla="*/ 2147483646 w 1093"/>
              <a:gd name="T57" fmla="*/ 2147483646 h 1122"/>
              <a:gd name="T58" fmla="*/ 2147483646 w 1093"/>
              <a:gd name="T59" fmla="*/ 2147483646 h 1122"/>
              <a:gd name="T60" fmla="*/ 2147483646 w 1093"/>
              <a:gd name="T61" fmla="*/ 2147483646 h 1122"/>
              <a:gd name="T62" fmla="*/ 2147483646 w 1093"/>
              <a:gd name="T63" fmla="*/ 2147483646 h 1122"/>
              <a:gd name="T64" fmla="*/ 2147483646 w 1093"/>
              <a:gd name="T65" fmla="*/ 2147483646 h 1122"/>
              <a:gd name="T66" fmla="*/ 2147483646 w 1093"/>
              <a:gd name="T67" fmla="*/ 0 h 1122"/>
              <a:gd name="T68" fmla="*/ 2147483646 w 1093"/>
              <a:gd name="T69" fmla="*/ 0 h 1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3"/>
              <a:gd name="T106" fmla="*/ 0 h 1122"/>
              <a:gd name="T107" fmla="*/ 1093 w 1093"/>
              <a:gd name="T108" fmla="*/ 1122 h 1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3" h="1122">
                <a:moveTo>
                  <a:pt x="569" y="0"/>
                </a:moveTo>
                <a:lnTo>
                  <a:pt x="569" y="0"/>
                </a:lnTo>
                <a:lnTo>
                  <a:pt x="627" y="4"/>
                </a:lnTo>
                <a:lnTo>
                  <a:pt x="680" y="18"/>
                </a:lnTo>
                <a:lnTo>
                  <a:pt x="731" y="33"/>
                </a:lnTo>
                <a:lnTo>
                  <a:pt x="781" y="54"/>
                </a:lnTo>
                <a:lnTo>
                  <a:pt x="827" y="83"/>
                </a:lnTo>
                <a:lnTo>
                  <a:pt x="870" y="111"/>
                </a:lnTo>
                <a:lnTo>
                  <a:pt x="913" y="147"/>
                </a:lnTo>
                <a:lnTo>
                  <a:pt x="949" y="183"/>
                </a:lnTo>
                <a:lnTo>
                  <a:pt x="985" y="226"/>
                </a:lnTo>
                <a:lnTo>
                  <a:pt x="1014" y="273"/>
                </a:lnTo>
                <a:lnTo>
                  <a:pt x="1039" y="319"/>
                </a:lnTo>
                <a:lnTo>
                  <a:pt x="1060" y="369"/>
                </a:lnTo>
                <a:lnTo>
                  <a:pt x="1075" y="423"/>
                </a:lnTo>
                <a:lnTo>
                  <a:pt x="1085" y="477"/>
                </a:lnTo>
                <a:lnTo>
                  <a:pt x="1093" y="531"/>
                </a:lnTo>
                <a:lnTo>
                  <a:pt x="1093" y="588"/>
                </a:lnTo>
                <a:lnTo>
                  <a:pt x="1089" y="645"/>
                </a:lnTo>
                <a:lnTo>
                  <a:pt x="1078" y="703"/>
                </a:lnTo>
                <a:lnTo>
                  <a:pt x="1060" y="756"/>
                </a:lnTo>
                <a:lnTo>
                  <a:pt x="1042" y="807"/>
                </a:lnTo>
                <a:lnTo>
                  <a:pt x="1014" y="853"/>
                </a:lnTo>
                <a:lnTo>
                  <a:pt x="985" y="900"/>
                </a:lnTo>
                <a:lnTo>
                  <a:pt x="953" y="939"/>
                </a:lnTo>
                <a:lnTo>
                  <a:pt x="917" y="979"/>
                </a:lnTo>
                <a:lnTo>
                  <a:pt x="874" y="1014"/>
                </a:lnTo>
                <a:lnTo>
                  <a:pt x="831" y="1043"/>
                </a:lnTo>
                <a:lnTo>
                  <a:pt x="784" y="1068"/>
                </a:lnTo>
                <a:lnTo>
                  <a:pt x="738" y="1090"/>
                </a:lnTo>
                <a:lnTo>
                  <a:pt x="684" y="1108"/>
                </a:lnTo>
                <a:lnTo>
                  <a:pt x="634" y="1118"/>
                </a:lnTo>
                <a:lnTo>
                  <a:pt x="577" y="1122"/>
                </a:lnTo>
                <a:lnTo>
                  <a:pt x="523" y="1122"/>
                </a:lnTo>
                <a:lnTo>
                  <a:pt x="465" y="1118"/>
                </a:lnTo>
                <a:lnTo>
                  <a:pt x="412" y="1108"/>
                </a:lnTo>
                <a:lnTo>
                  <a:pt x="361" y="1090"/>
                </a:lnTo>
                <a:lnTo>
                  <a:pt x="311" y="1068"/>
                </a:lnTo>
                <a:lnTo>
                  <a:pt x="265" y="1043"/>
                </a:lnTo>
                <a:lnTo>
                  <a:pt x="222" y="1011"/>
                </a:lnTo>
                <a:lnTo>
                  <a:pt x="182" y="975"/>
                </a:lnTo>
                <a:lnTo>
                  <a:pt x="143" y="939"/>
                </a:lnTo>
                <a:lnTo>
                  <a:pt x="111" y="896"/>
                </a:lnTo>
                <a:lnTo>
                  <a:pt x="78" y="853"/>
                </a:lnTo>
                <a:lnTo>
                  <a:pt x="53" y="803"/>
                </a:lnTo>
                <a:lnTo>
                  <a:pt x="35" y="753"/>
                </a:lnTo>
                <a:lnTo>
                  <a:pt x="17" y="703"/>
                </a:lnTo>
                <a:lnTo>
                  <a:pt x="7" y="645"/>
                </a:lnTo>
                <a:lnTo>
                  <a:pt x="0" y="592"/>
                </a:lnTo>
                <a:lnTo>
                  <a:pt x="0" y="534"/>
                </a:lnTo>
                <a:lnTo>
                  <a:pt x="7" y="477"/>
                </a:lnTo>
                <a:lnTo>
                  <a:pt x="17" y="420"/>
                </a:lnTo>
                <a:lnTo>
                  <a:pt x="32" y="366"/>
                </a:lnTo>
                <a:lnTo>
                  <a:pt x="53" y="316"/>
                </a:lnTo>
                <a:lnTo>
                  <a:pt x="78" y="269"/>
                </a:lnTo>
                <a:lnTo>
                  <a:pt x="107" y="222"/>
                </a:lnTo>
                <a:lnTo>
                  <a:pt x="139" y="183"/>
                </a:lnTo>
                <a:lnTo>
                  <a:pt x="179" y="144"/>
                </a:lnTo>
                <a:lnTo>
                  <a:pt x="218" y="111"/>
                </a:lnTo>
                <a:lnTo>
                  <a:pt x="261" y="79"/>
                </a:lnTo>
                <a:lnTo>
                  <a:pt x="308" y="54"/>
                </a:lnTo>
                <a:lnTo>
                  <a:pt x="358" y="33"/>
                </a:lnTo>
                <a:lnTo>
                  <a:pt x="408" y="15"/>
                </a:lnTo>
                <a:lnTo>
                  <a:pt x="462" y="4"/>
                </a:lnTo>
                <a:lnTo>
                  <a:pt x="516" y="0"/>
                </a:lnTo>
                <a:lnTo>
                  <a:pt x="569" y="0"/>
                </a:lnTo>
                <a:close/>
              </a:path>
            </a:pathLst>
          </a:custGeom>
          <a:solidFill>
            <a:srgbClr val="FFEB00"/>
          </a:solidFill>
          <a:ln w="9525">
            <a:noFill/>
            <a:round/>
            <a:headEnd/>
            <a:tailEnd/>
          </a:ln>
        </p:spPr>
        <p:txBody>
          <a:bodyPr/>
          <a:lstStyle/>
          <a:p>
            <a:endParaRPr lang="en-IN"/>
          </a:p>
        </p:txBody>
      </p:sp>
      <p:sp>
        <p:nvSpPr>
          <p:cNvPr id="67616" name="Freeform 34"/>
          <p:cNvSpPr>
            <a:spLocks/>
          </p:cNvSpPr>
          <p:nvPr/>
        </p:nvSpPr>
        <p:spPr bwMode="auto">
          <a:xfrm>
            <a:off x="3939118" y="2552700"/>
            <a:ext cx="3903133" cy="2393950"/>
          </a:xfrm>
          <a:custGeom>
            <a:avLst/>
            <a:gdLst>
              <a:gd name="T0" fmla="*/ 2147483646 w 1057"/>
              <a:gd name="T1" fmla="*/ 0 h 1082"/>
              <a:gd name="T2" fmla="*/ 2147483646 w 1057"/>
              <a:gd name="T3" fmla="*/ 2147483646 h 1082"/>
              <a:gd name="T4" fmla="*/ 2147483646 w 1057"/>
              <a:gd name="T5" fmla="*/ 2147483646 h 1082"/>
              <a:gd name="T6" fmla="*/ 2147483646 w 1057"/>
              <a:gd name="T7" fmla="*/ 2147483646 h 1082"/>
              <a:gd name="T8" fmla="*/ 2147483646 w 1057"/>
              <a:gd name="T9" fmla="*/ 2147483646 h 1082"/>
              <a:gd name="T10" fmla="*/ 2147483646 w 1057"/>
              <a:gd name="T11" fmla="*/ 2147483646 h 1082"/>
              <a:gd name="T12" fmla="*/ 2147483646 w 1057"/>
              <a:gd name="T13" fmla="*/ 2147483646 h 1082"/>
              <a:gd name="T14" fmla="*/ 2147483646 w 1057"/>
              <a:gd name="T15" fmla="*/ 2147483646 h 1082"/>
              <a:gd name="T16" fmla="*/ 2147483646 w 1057"/>
              <a:gd name="T17" fmla="*/ 2147483646 h 1082"/>
              <a:gd name="T18" fmla="*/ 2147483646 w 1057"/>
              <a:gd name="T19" fmla="*/ 2147483646 h 1082"/>
              <a:gd name="T20" fmla="*/ 2147483646 w 1057"/>
              <a:gd name="T21" fmla="*/ 2147483646 h 1082"/>
              <a:gd name="T22" fmla="*/ 2147483646 w 1057"/>
              <a:gd name="T23" fmla="*/ 2147483646 h 1082"/>
              <a:gd name="T24" fmla="*/ 2147483646 w 1057"/>
              <a:gd name="T25" fmla="*/ 2147483646 h 1082"/>
              <a:gd name="T26" fmla="*/ 2147483646 w 1057"/>
              <a:gd name="T27" fmla="*/ 2147483646 h 1082"/>
              <a:gd name="T28" fmla="*/ 2147483646 w 1057"/>
              <a:gd name="T29" fmla="*/ 2147483646 h 1082"/>
              <a:gd name="T30" fmla="*/ 2147483646 w 1057"/>
              <a:gd name="T31" fmla="*/ 2147483646 h 1082"/>
              <a:gd name="T32" fmla="*/ 2147483646 w 1057"/>
              <a:gd name="T33" fmla="*/ 2147483646 h 1082"/>
              <a:gd name="T34" fmla="*/ 2147483646 w 1057"/>
              <a:gd name="T35" fmla="*/ 2147483646 h 1082"/>
              <a:gd name="T36" fmla="*/ 2147483646 w 1057"/>
              <a:gd name="T37" fmla="*/ 2147483646 h 1082"/>
              <a:gd name="T38" fmla="*/ 2147483646 w 1057"/>
              <a:gd name="T39" fmla="*/ 2147483646 h 1082"/>
              <a:gd name="T40" fmla="*/ 2147483646 w 1057"/>
              <a:gd name="T41" fmla="*/ 2147483646 h 1082"/>
              <a:gd name="T42" fmla="*/ 2147483646 w 1057"/>
              <a:gd name="T43" fmla="*/ 2147483646 h 1082"/>
              <a:gd name="T44" fmla="*/ 2147483646 w 1057"/>
              <a:gd name="T45" fmla="*/ 2147483646 h 1082"/>
              <a:gd name="T46" fmla="*/ 2147483646 w 1057"/>
              <a:gd name="T47" fmla="*/ 2147483646 h 1082"/>
              <a:gd name="T48" fmla="*/ 2147483646 w 1057"/>
              <a:gd name="T49" fmla="*/ 2147483646 h 1082"/>
              <a:gd name="T50" fmla="*/ 0 w 1057"/>
              <a:gd name="T51" fmla="*/ 2147483646 h 1082"/>
              <a:gd name="T52" fmla="*/ 2147483646 w 1057"/>
              <a:gd name="T53" fmla="*/ 2147483646 h 1082"/>
              <a:gd name="T54" fmla="*/ 2147483646 w 1057"/>
              <a:gd name="T55" fmla="*/ 2147483646 h 1082"/>
              <a:gd name="T56" fmla="*/ 2147483646 w 1057"/>
              <a:gd name="T57" fmla="*/ 2147483646 h 1082"/>
              <a:gd name="T58" fmla="*/ 2147483646 w 1057"/>
              <a:gd name="T59" fmla="*/ 2147483646 h 1082"/>
              <a:gd name="T60" fmla="*/ 2147483646 w 1057"/>
              <a:gd name="T61" fmla="*/ 2147483646 h 1082"/>
              <a:gd name="T62" fmla="*/ 2147483646 w 1057"/>
              <a:gd name="T63" fmla="*/ 2147483646 h 1082"/>
              <a:gd name="T64" fmla="*/ 2147483646 w 1057"/>
              <a:gd name="T65" fmla="*/ 2147483646 h 1082"/>
              <a:gd name="T66" fmla="*/ 2147483646 w 1057"/>
              <a:gd name="T67" fmla="*/ 0 h 1082"/>
              <a:gd name="T68" fmla="*/ 2147483646 w 1057"/>
              <a:gd name="T69" fmla="*/ 0 h 10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7"/>
              <a:gd name="T106" fmla="*/ 0 h 1082"/>
              <a:gd name="T107" fmla="*/ 1057 w 1057"/>
              <a:gd name="T108" fmla="*/ 1082 h 10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7" h="1082">
                <a:moveTo>
                  <a:pt x="555" y="0"/>
                </a:moveTo>
                <a:lnTo>
                  <a:pt x="555" y="0"/>
                </a:lnTo>
                <a:lnTo>
                  <a:pt x="609" y="7"/>
                </a:lnTo>
                <a:lnTo>
                  <a:pt x="659" y="18"/>
                </a:lnTo>
                <a:lnTo>
                  <a:pt x="709" y="36"/>
                </a:lnTo>
                <a:lnTo>
                  <a:pt x="756" y="57"/>
                </a:lnTo>
                <a:lnTo>
                  <a:pt x="803" y="82"/>
                </a:lnTo>
                <a:lnTo>
                  <a:pt x="846" y="111"/>
                </a:lnTo>
                <a:lnTo>
                  <a:pt x="885" y="143"/>
                </a:lnTo>
                <a:lnTo>
                  <a:pt x="921" y="183"/>
                </a:lnTo>
                <a:lnTo>
                  <a:pt x="953" y="222"/>
                </a:lnTo>
                <a:lnTo>
                  <a:pt x="982" y="265"/>
                </a:lnTo>
                <a:lnTo>
                  <a:pt x="1003" y="312"/>
                </a:lnTo>
                <a:lnTo>
                  <a:pt x="1025" y="362"/>
                </a:lnTo>
                <a:lnTo>
                  <a:pt x="1039" y="412"/>
                </a:lnTo>
                <a:lnTo>
                  <a:pt x="1050" y="462"/>
                </a:lnTo>
                <a:lnTo>
                  <a:pt x="1057" y="516"/>
                </a:lnTo>
                <a:lnTo>
                  <a:pt x="1057" y="573"/>
                </a:lnTo>
                <a:lnTo>
                  <a:pt x="1050" y="627"/>
                </a:lnTo>
                <a:lnTo>
                  <a:pt x="1039" y="681"/>
                </a:lnTo>
                <a:lnTo>
                  <a:pt x="1025" y="731"/>
                </a:lnTo>
                <a:lnTo>
                  <a:pt x="1003" y="781"/>
                </a:lnTo>
                <a:lnTo>
                  <a:pt x="978" y="824"/>
                </a:lnTo>
                <a:lnTo>
                  <a:pt x="950" y="867"/>
                </a:lnTo>
                <a:lnTo>
                  <a:pt x="917" y="907"/>
                </a:lnTo>
                <a:lnTo>
                  <a:pt x="881" y="946"/>
                </a:lnTo>
                <a:lnTo>
                  <a:pt x="842" y="978"/>
                </a:lnTo>
                <a:lnTo>
                  <a:pt x="799" y="1007"/>
                </a:lnTo>
                <a:lnTo>
                  <a:pt x="756" y="1032"/>
                </a:lnTo>
                <a:lnTo>
                  <a:pt x="709" y="1050"/>
                </a:lnTo>
                <a:lnTo>
                  <a:pt x="659" y="1064"/>
                </a:lnTo>
                <a:lnTo>
                  <a:pt x="606" y="1075"/>
                </a:lnTo>
                <a:lnTo>
                  <a:pt x="555" y="1082"/>
                </a:lnTo>
                <a:lnTo>
                  <a:pt x="502" y="1082"/>
                </a:lnTo>
                <a:lnTo>
                  <a:pt x="448" y="1075"/>
                </a:lnTo>
                <a:lnTo>
                  <a:pt x="394" y="1064"/>
                </a:lnTo>
                <a:lnTo>
                  <a:pt x="344" y="1046"/>
                </a:lnTo>
                <a:lnTo>
                  <a:pt x="297" y="1025"/>
                </a:lnTo>
                <a:lnTo>
                  <a:pt x="251" y="1000"/>
                </a:lnTo>
                <a:lnTo>
                  <a:pt x="211" y="971"/>
                </a:lnTo>
                <a:lnTo>
                  <a:pt x="172" y="939"/>
                </a:lnTo>
                <a:lnTo>
                  <a:pt x="136" y="899"/>
                </a:lnTo>
                <a:lnTo>
                  <a:pt x="104" y="860"/>
                </a:lnTo>
                <a:lnTo>
                  <a:pt x="75" y="817"/>
                </a:lnTo>
                <a:lnTo>
                  <a:pt x="50" y="770"/>
                </a:lnTo>
                <a:lnTo>
                  <a:pt x="32" y="724"/>
                </a:lnTo>
                <a:lnTo>
                  <a:pt x="14" y="670"/>
                </a:lnTo>
                <a:lnTo>
                  <a:pt x="3" y="620"/>
                </a:lnTo>
                <a:lnTo>
                  <a:pt x="0" y="566"/>
                </a:lnTo>
                <a:lnTo>
                  <a:pt x="0" y="509"/>
                </a:lnTo>
                <a:lnTo>
                  <a:pt x="3" y="455"/>
                </a:lnTo>
                <a:lnTo>
                  <a:pt x="14" y="401"/>
                </a:lnTo>
                <a:lnTo>
                  <a:pt x="32" y="351"/>
                </a:lnTo>
                <a:lnTo>
                  <a:pt x="50" y="301"/>
                </a:lnTo>
                <a:lnTo>
                  <a:pt x="75" y="258"/>
                </a:lnTo>
                <a:lnTo>
                  <a:pt x="104" y="215"/>
                </a:lnTo>
                <a:lnTo>
                  <a:pt x="136" y="176"/>
                </a:lnTo>
                <a:lnTo>
                  <a:pt x="172" y="136"/>
                </a:lnTo>
                <a:lnTo>
                  <a:pt x="211" y="104"/>
                </a:lnTo>
                <a:lnTo>
                  <a:pt x="254" y="75"/>
                </a:lnTo>
                <a:lnTo>
                  <a:pt x="301" y="50"/>
                </a:lnTo>
                <a:lnTo>
                  <a:pt x="347" y="32"/>
                </a:lnTo>
                <a:lnTo>
                  <a:pt x="398" y="18"/>
                </a:lnTo>
                <a:lnTo>
                  <a:pt x="448" y="7"/>
                </a:lnTo>
                <a:lnTo>
                  <a:pt x="502" y="0"/>
                </a:lnTo>
                <a:lnTo>
                  <a:pt x="555" y="0"/>
                </a:lnTo>
                <a:close/>
              </a:path>
            </a:pathLst>
          </a:custGeom>
          <a:solidFill>
            <a:srgbClr val="FFF000"/>
          </a:solidFill>
          <a:ln w="9525">
            <a:noFill/>
            <a:round/>
            <a:headEnd/>
            <a:tailEnd/>
          </a:ln>
        </p:spPr>
        <p:txBody>
          <a:bodyPr/>
          <a:lstStyle/>
          <a:p>
            <a:endParaRPr lang="en-IN"/>
          </a:p>
        </p:txBody>
      </p:sp>
      <p:sp>
        <p:nvSpPr>
          <p:cNvPr id="67617" name="Freeform 35"/>
          <p:cNvSpPr>
            <a:spLocks/>
          </p:cNvSpPr>
          <p:nvPr/>
        </p:nvSpPr>
        <p:spPr bwMode="auto">
          <a:xfrm>
            <a:off x="3981451" y="2584450"/>
            <a:ext cx="3769783" cy="2292350"/>
          </a:xfrm>
          <a:custGeom>
            <a:avLst/>
            <a:gdLst>
              <a:gd name="T0" fmla="*/ 2147483646 w 1021"/>
              <a:gd name="T1" fmla="*/ 0 h 1036"/>
              <a:gd name="T2" fmla="*/ 2147483646 w 1021"/>
              <a:gd name="T3" fmla="*/ 2147483646 h 1036"/>
              <a:gd name="T4" fmla="*/ 2147483646 w 1021"/>
              <a:gd name="T5" fmla="*/ 2147483646 h 1036"/>
              <a:gd name="T6" fmla="*/ 2147483646 w 1021"/>
              <a:gd name="T7" fmla="*/ 2147483646 h 1036"/>
              <a:gd name="T8" fmla="*/ 2147483646 w 1021"/>
              <a:gd name="T9" fmla="*/ 2147483646 h 1036"/>
              <a:gd name="T10" fmla="*/ 2147483646 w 1021"/>
              <a:gd name="T11" fmla="*/ 2147483646 h 1036"/>
              <a:gd name="T12" fmla="*/ 2147483646 w 1021"/>
              <a:gd name="T13" fmla="*/ 2147483646 h 1036"/>
              <a:gd name="T14" fmla="*/ 2147483646 w 1021"/>
              <a:gd name="T15" fmla="*/ 2147483646 h 1036"/>
              <a:gd name="T16" fmla="*/ 2147483646 w 1021"/>
              <a:gd name="T17" fmla="*/ 2147483646 h 1036"/>
              <a:gd name="T18" fmla="*/ 2147483646 w 1021"/>
              <a:gd name="T19" fmla="*/ 2147483646 h 1036"/>
              <a:gd name="T20" fmla="*/ 2147483646 w 1021"/>
              <a:gd name="T21" fmla="*/ 2147483646 h 1036"/>
              <a:gd name="T22" fmla="*/ 2147483646 w 1021"/>
              <a:gd name="T23" fmla="*/ 2147483646 h 1036"/>
              <a:gd name="T24" fmla="*/ 2147483646 w 1021"/>
              <a:gd name="T25" fmla="*/ 2147483646 h 1036"/>
              <a:gd name="T26" fmla="*/ 2147483646 w 1021"/>
              <a:gd name="T27" fmla="*/ 2147483646 h 1036"/>
              <a:gd name="T28" fmla="*/ 2147483646 w 1021"/>
              <a:gd name="T29" fmla="*/ 2147483646 h 1036"/>
              <a:gd name="T30" fmla="*/ 2147483646 w 1021"/>
              <a:gd name="T31" fmla="*/ 2147483646 h 1036"/>
              <a:gd name="T32" fmla="*/ 2147483646 w 1021"/>
              <a:gd name="T33" fmla="*/ 2147483646 h 1036"/>
              <a:gd name="T34" fmla="*/ 2147483646 w 1021"/>
              <a:gd name="T35" fmla="*/ 2147483646 h 1036"/>
              <a:gd name="T36" fmla="*/ 2147483646 w 1021"/>
              <a:gd name="T37" fmla="*/ 2147483646 h 1036"/>
              <a:gd name="T38" fmla="*/ 2147483646 w 1021"/>
              <a:gd name="T39" fmla="*/ 2147483646 h 1036"/>
              <a:gd name="T40" fmla="*/ 2147483646 w 1021"/>
              <a:gd name="T41" fmla="*/ 2147483646 h 1036"/>
              <a:gd name="T42" fmla="*/ 2147483646 w 1021"/>
              <a:gd name="T43" fmla="*/ 2147483646 h 1036"/>
              <a:gd name="T44" fmla="*/ 2147483646 w 1021"/>
              <a:gd name="T45" fmla="*/ 2147483646 h 1036"/>
              <a:gd name="T46" fmla="*/ 2147483646 w 1021"/>
              <a:gd name="T47" fmla="*/ 2147483646 h 1036"/>
              <a:gd name="T48" fmla="*/ 2147483646 w 1021"/>
              <a:gd name="T49" fmla="*/ 2147483646 h 1036"/>
              <a:gd name="T50" fmla="*/ 0 w 1021"/>
              <a:gd name="T51" fmla="*/ 2147483646 h 1036"/>
              <a:gd name="T52" fmla="*/ 2147483646 w 1021"/>
              <a:gd name="T53" fmla="*/ 2147483646 h 1036"/>
              <a:gd name="T54" fmla="*/ 2147483646 w 1021"/>
              <a:gd name="T55" fmla="*/ 2147483646 h 1036"/>
              <a:gd name="T56" fmla="*/ 2147483646 w 1021"/>
              <a:gd name="T57" fmla="*/ 2147483646 h 1036"/>
              <a:gd name="T58" fmla="*/ 2147483646 w 1021"/>
              <a:gd name="T59" fmla="*/ 2147483646 h 1036"/>
              <a:gd name="T60" fmla="*/ 2147483646 w 1021"/>
              <a:gd name="T61" fmla="*/ 2147483646 h 1036"/>
              <a:gd name="T62" fmla="*/ 2147483646 w 1021"/>
              <a:gd name="T63" fmla="*/ 2147483646 h 1036"/>
              <a:gd name="T64" fmla="*/ 2147483646 w 1021"/>
              <a:gd name="T65" fmla="*/ 2147483646 h 1036"/>
              <a:gd name="T66" fmla="*/ 2147483646 w 1021"/>
              <a:gd name="T67" fmla="*/ 0 h 1036"/>
              <a:gd name="T68" fmla="*/ 2147483646 w 1021"/>
              <a:gd name="T69" fmla="*/ 0 h 10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1"/>
              <a:gd name="T106" fmla="*/ 0 h 1036"/>
              <a:gd name="T107" fmla="*/ 1021 w 1021"/>
              <a:gd name="T108" fmla="*/ 1036 h 10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1" h="1036">
                <a:moveTo>
                  <a:pt x="541" y="0"/>
                </a:moveTo>
                <a:lnTo>
                  <a:pt x="541" y="0"/>
                </a:lnTo>
                <a:lnTo>
                  <a:pt x="591" y="8"/>
                </a:lnTo>
                <a:lnTo>
                  <a:pt x="641" y="18"/>
                </a:lnTo>
                <a:lnTo>
                  <a:pt x="691" y="33"/>
                </a:lnTo>
                <a:lnTo>
                  <a:pt x="734" y="54"/>
                </a:lnTo>
                <a:lnTo>
                  <a:pt x="781" y="79"/>
                </a:lnTo>
                <a:lnTo>
                  <a:pt x="820" y="108"/>
                </a:lnTo>
                <a:lnTo>
                  <a:pt x="856" y="140"/>
                </a:lnTo>
                <a:lnTo>
                  <a:pt x="892" y="176"/>
                </a:lnTo>
                <a:lnTo>
                  <a:pt x="924" y="215"/>
                </a:lnTo>
                <a:lnTo>
                  <a:pt x="949" y="258"/>
                </a:lnTo>
                <a:lnTo>
                  <a:pt x="974" y="301"/>
                </a:lnTo>
                <a:lnTo>
                  <a:pt x="992" y="348"/>
                </a:lnTo>
                <a:lnTo>
                  <a:pt x="1007" y="398"/>
                </a:lnTo>
                <a:lnTo>
                  <a:pt x="1017" y="448"/>
                </a:lnTo>
                <a:lnTo>
                  <a:pt x="1021" y="498"/>
                </a:lnTo>
                <a:lnTo>
                  <a:pt x="1021" y="552"/>
                </a:lnTo>
                <a:lnTo>
                  <a:pt x="1014" y="606"/>
                </a:lnTo>
                <a:lnTo>
                  <a:pt x="1003" y="656"/>
                </a:lnTo>
                <a:lnTo>
                  <a:pt x="989" y="703"/>
                </a:lnTo>
                <a:lnTo>
                  <a:pt x="971" y="749"/>
                </a:lnTo>
                <a:lnTo>
                  <a:pt x="946" y="796"/>
                </a:lnTo>
                <a:lnTo>
                  <a:pt x="917" y="835"/>
                </a:lnTo>
                <a:lnTo>
                  <a:pt x="885" y="875"/>
                </a:lnTo>
                <a:lnTo>
                  <a:pt x="849" y="907"/>
                </a:lnTo>
                <a:lnTo>
                  <a:pt x="813" y="939"/>
                </a:lnTo>
                <a:lnTo>
                  <a:pt x="770" y="968"/>
                </a:lnTo>
                <a:lnTo>
                  <a:pt x="727" y="989"/>
                </a:lnTo>
                <a:lnTo>
                  <a:pt x="681" y="1007"/>
                </a:lnTo>
                <a:lnTo>
                  <a:pt x="634" y="1022"/>
                </a:lnTo>
                <a:lnTo>
                  <a:pt x="584" y="1032"/>
                </a:lnTo>
                <a:lnTo>
                  <a:pt x="534" y="1036"/>
                </a:lnTo>
                <a:lnTo>
                  <a:pt x="480" y="1036"/>
                </a:lnTo>
                <a:lnTo>
                  <a:pt x="430" y="1029"/>
                </a:lnTo>
                <a:lnTo>
                  <a:pt x="379" y="1018"/>
                </a:lnTo>
                <a:lnTo>
                  <a:pt x="333" y="1004"/>
                </a:lnTo>
                <a:lnTo>
                  <a:pt x="286" y="982"/>
                </a:lnTo>
                <a:lnTo>
                  <a:pt x="243" y="957"/>
                </a:lnTo>
                <a:lnTo>
                  <a:pt x="200" y="928"/>
                </a:lnTo>
                <a:lnTo>
                  <a:pt x="164" y="896"/>
                </a:lnTo>
                <a:lnTo>
                  <a:pt x="129" y="860"/>
                </a:lnTo>
                <a:lnTo>
                  <a:pt x="100" y="821"/>
                </a:lnTo>
                <a:lnTo>
                  <a:pt x="71" y="778"/>
                </a:lnTo>
                <a:lnTo>
                  <a:pt x="50" y="735"/>
                </a:lnTo>
                <a:lnTo>
                  <a:pt x="28" y="688"/>
                </a:lnTo>
                <a:lnTo>
                  <a:pt x="14" y="638"/>
                </a:lnTo>
                <a:lnTo>
                  <a:pt x="7" y="588"/>
                </a:lnTo>
                <a:lnTo>
                  <a:pt x="0" y="538"/>
                </a:lnTo>
                <a:lnTo>
                  <a:pt x="0" y="484"/>
                </a:lnTo>
                <a:lnTo>
                  <a:pt x="7" y="430"/>
                </a:lnTo>
                <a:lnTo>
                  <a:pt x="18" y="380"/>
                </a:lnTo>
                <a:lnTo>
                  <a:pt x="32" y="330"/>
                </a:lnTo>
                <a:lnTo>
                  <a:pt x="53" y="287"/>
                </a:lnTo>
                <a:lnTo>
                  <a:pt x="78" y="240"/>
                </a:lnTo>
                <a:lnTo>
                  <a:pt x="104" y="201"/>
                </a:lnTo>
                <a:lnTo>
                  <a:pt x="136" y="162"/>
                </a:lnTo>
                <a:lnTo>
                  <a:pt x="172" y="129"/>
                </a:lnTo>
                <a:lnTo>
                  <a:pt x="211" y="97"/>
                </a:lnTo>
                <a:lnTo>
                  <a:pt x="250" y="68"/>
                </a:lnTo>
                <a:lnTo>
                  <a:pt x="293" y="47"/>
                </a:lnTo>
                <a:lnTo>
                  <a:pt x="340" y="29"/>
                </a:lnTo>
                <a:lnTo>
                  <a:pt x="387" y="15"/>
                </a:lnTo>
                <a:lnTo>
                  <a:pt x="437" y="4"/>
                </a:lnTo>
                <a:lnTo>
                  <a:pt x="487" y="0"/>
                </a:lnTo>
                <a:lnTo>
                  <a:pt x="541" y="0"/>
                </a:lnTo>
                <a:close/>
              </a:path>
            </a:pathLst>
          </a:custGeom>
          <a:solidFill>
            <a:srgbClr val="FFF200"/>
          </a:solidFill>
          <a:ln w="9525">
            <a:noFill/>
            <a:round/>
            <a:headEnd/>
            <a:tailEnd/>
          </a:ln>
        </p:spPr>
        <p:txBody>
          <a:bodyPr/>
          <a:lstStyle/>
          <a:p>
            <a:endParaRPr lang="en-IN"/>
          </a:p>
        </p:txBody>
      </p:sp>
      <p:sp>
        <p:nvSpPr>
          <p:cNvPr id="67618" name="Freeform 36"/>
          <p:cNvSpPr>
            <a:spLocks/>
          </p:cNvSpPr>
          <p:nvPr/>
        </p:nvSpPr>
        <p:spPr bwMode="auto">
          <a:xfrm>
            <a:off x="4032252" y="2608263"/>
            <a:ext cx="3625849" cy="2203450"/>
          </a:xfrm>
          <a:custGeom>
            <a:avLst/>
            <a:gdLst>
              <a:gd name="T0" fmla="*/ 2147483646 w 982"/>
              <a:gd name="T1" fmla="*/ 2147483646 h 996"/>
              <a:gd name="T2" fmla="*/ 2147483646 w 982"/>
              <a:gd name="T3" fmla="*/ 2147483646 h 996"/>
              <a:gd name="T4" fmla="*/ 2147483646 w 982"/>
              <a:gd name="T5" fmla="*/ 2147483646 h 996"/>
              <a:gd name="T6" fmla="*/ 2147483646 w 982"/>
              <a:gd name="T7" fmla="*/ 2147483646 h 996"/>
              <a:gd name="T8" fmla="*/ 2147483646 w 982"/>
              <a:gd name="T9" fmla="*/ 2147483646 h 996"/>
              <a:gd name="T10" fmla="*/ 2147483646 w 982"/>
              <a:gd name="T11" fmla="*/ 2147483646 h 996"/>
              <a:gd name="T12" fmla="*/ 2147483646 w 982"/>
              <a:gd name="T13" fmla="*/ 2147483646 h 996"/>
              <a:gd name="T14" fmla="*/ 2147483646 w 982"/>
              <a:gd name="T15" fmla="*/ 2147483646 h 996"/>
              <a:gd name="T16" fmla="*/ 2147483646 w 982"/>
              <a:gd name="T17" fmla="*/ 2147483646 h 996"/>
              <a:gd name="T18" fmla="*/ 2147483646 w 982"/>
              <a:gd name="T19" fmla="*/ 2147483646 h 996"/>
              <a:gd name="T20" fmla="*/ 2147483646 w 982"/>
              <a:gd name="T21" fmla="*/ 2147483646 h 996"/>
              <a:gd name="T22" fmla="*/ 2147483646 w 982"/>
              <a:gd name="T23" fmla="*/ 2147483646 h 996"/>
              <a:gd name="T24" fmla="*/ 2147483646 w 982"/>
              <a:gd name="T25" fmla="*/ 2147483646 h 996"/>
              <a:gd name="T26" fmla="*/ 2147483646 w 982"/>
              <a:gd name="T27" fmla="*/ 2147483646 h 996"/>
              <a:gd name="T28" fmla="*/ 2147483646 w 982"/>
              <a:gd name="T29" fmla="*/ 2147483646 h 996"/>
              <a:gd name="T30" fmla="*/ 2147483646 w 982"/>
              <a:gd name="T31" fmla="*/ 2147483646 h 996"/>
              <a:gd name="T32" fmla="*/ 2147483646 w 982"/>
              <a:gd name="T33" fmla="*/ 2147483646 h 996"/>
              <a:gd name="T34" fmla="*/ 2147483646 w 982"/>
              <a:gd name="T35" fmla="*/ 2147483646 h 996"/>
              <a:gd name="T36" fmla="*/ 2147483646 w 982"/>
              <a:gd name="T37" fmla="*/ 2147483646 h 996"/>
              <a:gd name="T38" fmla="*/ 2147483646 w 982"/>
              <a:gd name="T39" fmla="*/ 2147483646 h 996"/>
              <a:gd name="T40" fmla="*/ 2147483646 w 982"/>
              <a:gd name="T41" fmla="*/ 2147483646 h 996"/>
              <a:gd name="T42" fmla="*/ 2147483646 w 982"/>
              <a:gd name="T43" fmla="*/ 2147483646 h 996"/>
              <a:gd name="T44" fmla="*/ 2147483646 w 982"/>
              <a:gd name="T45" fmla="*/ 2147483646 h 996"/>
              <a:gd name="T46" fmla="*/ 2147483646 w 982"/>
              <a:gd name="T47" fmla="*/ 2147483646 h 996"/>
              <a:gd name="T48" fmla="*/ 2147483646 w 982"/>
              <a:gd name="T49" fmla="*/ 2147483646 h 996"/>
              <a:gd name="T50" fmla="*/ 0 w 982"/>
              <a:gd name="T51" fmla="*/ 2147483646 h 996"/>
              <a:gd name="T52" fmla="*/ 2147483646 w 982"/>
              <a:gd name="T53" fmla="*/ 2147483646 h 996"/>
              <a:gd name="T54" fmla="*/ 2147483646 w 982"/>
              <a:gd name="T55" fmla="*/ 2147483646 h 996"/>
              <a:gd name="T56" fmla="*/ 2147483646 w 982"/>
              <a:gd name="T57" fmla="*/ 2147483646 h 996"/>
              <a:gd name="T58" fmla="*/ 2147483646 w 982"/>
              <a:gd name="T59" fmla="*/ 2147483646 h 996"/>
              <a:gd name="T60" fmla="*/ 2147483646 w 982"/>
              <a:gd name="T61" fmla="*/ 2147483646 h 996"/>
              <a:gd name="T62" fmla="*/ 2147483646 w 982"/>
              <a:gd name="T63" fmla="*/ 2147483646 h 996"/>
              <a:gd name="T64" fmla="*/ 2147483646 w 982"/>
              <a:gd name="T65" fmla="*/ 2147483646 h 996"/>
              <a:gd name="T66" fmla="*/ 2147483646 w 982"/>
              <a:gd name="T67" fmla="*/ 0 h 996"/>
              <a:gd name="T68" fmla="*/ 2147483646 w 982"/>
              <a:gd name="T69" fmla="*/ 2147483646 h 9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82"/>
              <a:gd name="T106" fmla="*/ 0 h 996"/>
              <a:gd name="T107" fmla="*/ 982 w 982"/>
              <a:gd name="T108" fmla="*/ 996 h 99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82" h="996">
                <a:moveTo>
                  <a:pt x="523" y="4"/>
                </a:moveTo>
                <a:lnTo>
                  <a:pt x="523" y="4"/>
                </a:lnTo>
                <a:lnTo>
                  <a:pt x="573" y="7"/>
                </a:lnTo>
                <a:lnTo>
                  <a:pt x="620" y="18"/>
                </a:lnTo>
                <a:lnTo>
                  <a:pt x="667" y="36"/>
                </a:lnTo>
                <a:lnTo>
                  <a:pt x="713" y="54"/>
                </a:lnTo>
                <a:lnTo>
                  <a:pt x="753" y="79"/>
                </a:lnTo>
                <a:lnTo>
                  <a:pt x="792" y="108"/>
                </a:lnTo>
                <a:lnTo>
                  <a:pt x="828" y="140"/>
                </a:lnTo>
                <a:lnTo>
                  <a:pt x="860" y="172"/>
                </a:lnTo>
                <a:lnTo>
                  <a:pt x="892" y="212"/>
                </a:lnTo>
                <a:lnTo>
                  <a:pt x="917" y="251"/>
                </a:lnTo>
                <a:lnTo>
                  <a:pt x="939" y="294"/>
                </a:lnTo>
                <a:lnTo>
                  <a:pt x="957" y="341"/>
                </a:lnTo>
                <a:lnTo>
                  <a:pt x="971" y="387"/>
                </a:lnTo>
                <a:lnTo>
                  <a:pt x="978" y="434"/>
                </a:lnTo>
                <a:lnTo>
                  <a:pt x="982" y="484"/>
                </a:lnTo>
                <a:lnTo>
                  <a:pt x="982" y="534"/>
                </a:lnTo>
                <a:lnTo>
                  <a:pt x="978" y="584"/>
                </a:lnTo>
                <a:lnTo>
                  <a:pt x="968" y="634"/>
                </a:lnTo>
                <a:lnTo>
                  <a:pt x="950" y="681"/>
                </a:lnTo>
                <a:lnTo>
                  <a:pt x="932" y="724"/>
                </a:lnTo>
                <a:lnTo>
                  <a:pt x="907" y="767"/>
                </a:lnTo>
                <a:lnTo>
                  <a:pt x="882" y="806"/>
                </a:lnTo>
                <a:lnTo>
                  <a:pt x="849" y="842"/>
                </a:lnTo>
                <a:lnTo>
                  <a:pt x="817" y="874"/>
                </a:lnTo>
                <a:lnTo>
                  <a:pt x="778" y="903"/>
                </a:lnTo>
                <a:lnTo>
                  <a:pt x="738" y="928"/>
                </a:lnTo>
                <a:lnTo>
                  <a:pt x="699" y="953"/>
                </a:lnTo>
                <a:lnTo>
                  <a:pt x="652" y="968"/>
                </a:lnTo>
                <a:lnTo>
                  <a:pt x="606" y="982"/>
                </a:lnTo>
                <a:lnTo>
                  <a:pt x="559" y="993"/>
                </a:lnTo>
                <a:lnTo>
                  <a:pt x="509" y="996"/>
                </a:lnTo>
                <a:lnTo>
                  <a:pt x="459" y="993"/>
                </a:lnTo>
                <a:lnTo>
                  <a:pt x="409" y="989"/>
                </a:lnTo>
                <a:lnTo>
                  <a:pt x="362" y="978"/>
                </a:lnTo>
                <a:lnTo>
                  <a:pt x="315" y="960"/>
                </a:lnTo>
                <a:lnTo>
                  <a:pt x="272" y="939"/>
                </a:lnTo>
                <a:lnTo>
                  <a:pt x="229" y="917"/>
                </a:lnTo>
                <a:lnTo>
                  <a:pt x="190" y="889"/>
                </a:lnTo>
                <a:lnTo>
                  <a:pt x="154" y="857"/>
                </a:lnTo>
                <a:lnTo>
                  <a:pt x="122" y="821"/>
                </a:lnTo>
                <a:lnTo>
                  <a:pt x="93" y="785"/>
                </a:lnTo>
                <a:lnTo>
                  <a:pt x="68" y="745"/>
                </a:lnTo>
                <a:lnTo>
                  <a:pt x="43" y="702"/>
                </a:lnTo>
                <a:lnTo>
                  <a:pt x="25" y="656"/>
                </a:lnTo>
                <a:lnTo>
                  <a:pt x="14" y="609"/>
                </a:lnTo>
                <a:lnTo>
                  <a:pt x="4" y="563"/>
                </a:lnTo>
                <a:lnTo>
                  <a:pt x="0" y="513"/>
                </a:lnTo>
                <a:lnTo>
                  <a:pt x="0" y="462"/>
                </a:lnTo>
                <a:lnTo>
                  <a:pt x="7" y="412"/>
                </a:lnTo>
                <a:lnTo>
                  <a:pt x="18" y="362"/>
                </a:lnTo>
                <a:lnTo>
                  <a:pt x="32" y="315"/>
                </a:lnTo>
                <a:lnTo>
                  <a:pt x="50" y="272"/>
                </a:lnTo>
                <a:lnTo>
                  <a:pt x="75" y="229"/>
                </a:lnTo>
                <a:lnTo>
                  <a:pt x="100" y="190"/>
                </a:lnTo>
                <a:lnTo>
                  <a:pt x="133" y="154"/>
                </a:lnTo>
                <a:lnTo>
                  <a:pt x="168" y="122"/>
                </a:lnTo>
                <a:lnTo>
                  <a:pt x="204" y="93"/>
                </a:lnTo>
                <a:lnTo>
                  <a:pt x="244" y="65"/>
                </a:lnTo>
                <a:lnTo>
                  <a:pt x="287" y="43"/>
                </a:lnTo>
                <a:lnTo>
                  <a:pt x="330" y="25"/>
                </a:lnTo>
                <a:lnTo>
                  <a:pt x="376" y="14"/>
                </a:lnTo>
                <a:lnTo>
                  <a:pt x="423" y="4"/>
                </a:lnTo>
                <a:lnTo>
                  <a:pt x="473" y="0"/>
                </a:lnTo>
                <a:lnTo>
                  <a:pt x="523" y="4"/>
                </a:lnTo>
                <a:close/>
              </a:path>
            </a:pathLst>
          </a:custGeom>
          <a:solidFill>
            <a:srgbClr val="FFF500"/>
          </a:solidFill>
          <a:ln w="9525">
            <a:noFill/>
            <a:round/>
            <a:headEnd/>
            <a:tailEnd/>
          </a:ln>
        </p:spPr>
        <p:txBody>
          <a:bodyPr/>
          <a:lstStyle/>
          <a:p>
            <a:endParaRPr lang="en-IN"/>
          </a:p>
        </p:txBody>
      </p:sp>
      <p:sp>
        <p:nvSpPr>
          <p:cNvPr id="67619" name="Freeform 37"/>
          <p:cNvSpPr>
            <a:spLocks/>
          </p:cNvSpPr>
          <p:nvPr/>
        </p:nvSpPr>
        <p:spPr bwMode="auto">
          <a:xfrm>
            <a:off x="4072467" y="2640013"/>
            <a:ext cx="3505200" cy="2101850"/>
          </a:xfrm>
          <a:custGeom>
            <a:avLst/>
            <a:gdLst>
              <a:gd name="T0" fmla="*/ 2147483646 w 949"/>
              <a:gd name="T1" fmla="*/ 0 h 950"/>
              <a:gd name="T2" fmla="*/ 2147483646 w 949"/>
              <a:gd name="T3" fmla="*/ 2147483646 h 950"/>
              <a:gd name="T4" fmla="*/ 2147483646 w 949"/>
              <a:gd name="T5" fmla="*/ 2147483646 h 950"/>
              <a:gd name="T6" fmla="*/ 2147483646 w 949"/>
              <a:gd name="T7" fmla="*/ 2147483646 h 950"/>
              <a:gd name="T8" fmla="*/ 2147483646 w 949"/>
              <a:gd name="T9" fmla="*/ 2147483646 h 950"/>
              <a:gd name="T10" fmla="*/ 2147483646 w 949"/>
              <a:gd name="T11" fmla="*/ 2147483646 h 950"/>
              <a:gd name="T12" fmla="*/ 2147483646 w 949"/>
              <a:gd name="T13" fmla="*/ 2147483646 h 950"/>
              <a:gd name="T14" fmla="*/ 2147483646 w 949"/>
              <a:gd name="T15" fmla="*/ 2147483646 h 950"/>
              <a:gd name="T16" fmla="*/ 2147483646 w 949"/>
              <a:gd name="T17" fmla="*/ 2147483646 h 950"/>
              <a:gd name="T18" fmla="*/ 2147483646 w 949"/>
              <a:gd name="T19" fmla="*/ 2147483646 h 950"/>
              <a:gd name="T20" fmla="*/ 2147483646 w 949"/>
              <a:gd name="T21" fmla="*/ 2147483646 h 950"/>
              <a:gd name="T22" fmla="*/ 2147483646 w 949"/>
              <a:gd name="T23" fmla="*/ 2147483646 h 950"/>
              <a:gd name="T24" fmla="*/ 2147483646 w 949"/>
              <a:gd name="T25" fmla="*/ 2147483646 h 950"/>
              <a:gd name="T26" fmla="*/ 2147483646 w 949"/>
              <a:gd name="T27" fmla="*/ 2147483646 h 950"/>
              <a:gd name="T28" fmla="*/ 2147483646 w 949"/>
              <a:gd name="T29" fmla="*/ 2147483646 h 950"/>
              <a:gd name="T30" fmla="*/ 2147483646 w 949"/>
              <a:gd name="T31" fmla="*/ 2147483646 h 950"/>
              <a:gd name="T32" fmla="*/ 2147483646 w 949"/>
              <a:gd name="T33" fmla="*/ 2147483646 h 950"/>
              <a:gd name="T34" fmla="*/ 2147483646 w 949"/>
              <a:gd name="T35" fmla="*/ 2147483646 h 950"/>
              <a:gd name="T36" fmla="*/ 2147483646 w 949"/>
              <a:gd name="T37" fmla="*/ 2147483646 h 950"/>
              <a:gd name="T38" fmla="*/ 2147483646 w 949"/>
              <a:gd name="T39" fmla="*/ 2147483646 h 950"/>
              <a:gd name="T40" fmla="*/ 2147483646 w 949"/>
              <a:gd name="T41" fmla="*/ 2147483646 h 950"/>
              <a:gd name="T42" fmla="*/ 2147483646 w 949"/>
              <a:gd name="T43" fmla="*/ 2147483646 h 950"/>
              <a:gd name="T44" fmla="*/ 2147483646 w 949"/>
              <a:gd name="T45" fmla="*/ 2147483646 h 950"/>
              <a:gd name="T46" fmla="*/ 2147483646 w 949"/>
              <a:gd name="T47" fmla="*/ 2147483646 h 950"/>
              <a:gd name="T48" fmla="*/ 2147483646 w 949"/>
              <a:gd name="T49" fmla="*/ 2147483646 h 950"/>
              <a:gd name="T50" fmla="*/ 2147483646 w 949"/>
              <a:gd name="T51" fmla="*/ 2147483646 h 950"/>
              <a:gd name="T52" fmla="*/ 2147483646 w 949"/>
              <a:gd name="T53" fmla="*/ 2147483646 h 950"/>
              <a:gd name="T54" fmla="*/ 2147483646 w 949"/>
              <a:gd name="T55" fmla="*/ 2147483646 h 950"/>
              <a:gd name="T56" fmla="*/ 2147483646 w 949"/>
              <a:gd name="T57" fmla="*/ 2147483646 h 950"/>
              <a:gd name="T58" fmla="*/ 2147483646 w 949"/>
              <a:gd name="T59" fmla="*/ 2147483646 h 950"/>
              <a:gd name="T60" fmla="*/ 2147483646 w 949"/>
              <a:gd name="T61" fmla="*/ 2147483646 h 950"/>
              <a:gd name="T62" fmla="*/ 2147483646 w 949"/>
              <a:gd name="T63" fmla="*/ 2147483646 h 950"/>
              <a:gd name="T64" fmla="*/ 2147483646 w 949"/>
              <a:gd name="T65" fmla="*/ 2147483646 h 950"/>
              <a:gd name="T66" fmla="*/ 2147483646 w 949"/>
              <a:gd name="T67" fmla="*/ 0 h 950"/>
              <a:gd name="T68" fmla="*/ 2147483646 w 949"/>
              <a:gd name="T69" fmla="*/ 0 h 9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9"/>
              <a:gd name="T106" fmla="*/ 0 h 950"/>
              <a:gd name="T107" fmla="*/ 949 w 949"/>
              <a:gd name="T108" fmla="*/ 950 h 9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9" h="950">
                <a:moveTo>
                  <a:pt x="509" y="0"/>
                </a:moveTo>
                <a:lnTo>
                  <a:pt x="509" y="0"/>
                </a:lnTo>
                <a:lnTo>
                  <a:pt x="559" y="8"/>
                </a:lnTo>
                <a:lnTo>
                  <a:pt x="605" y="18"/>
                </a:lnTo>
                <a:lnTo>
                  <a:pt x="648" y="33"/>
                </a:lnTo>
                <a:lnTo>
                  <a:pt x="691" y="54"/>
                </a:lnTo>
                <a:lnTo>
                  <a:pt x="731" y="76"/>
                </a:lnTo>
                <a:lnTo>
                  <a:pt x="767" y="104"/>
                </a:lnTo>
                <a:lnTo>
                  <a:pt x="802" y="133"/>
                </a:lnTo>
                <a:lnTo>
                  <a:pt x="835" y="169"/>
                </a:lnTo>
                <a:lnTo>
                  <a:pt x="860" y="205"/>
                </a:lnTo>
                <a:lnTo>
                  <a:pt x="885" y="244"/>
                </a:lnTo>
                <a:lnTo>
                  <a:pt x="906" y="284"/>
                </a:lnTo>
                <a:lnTo>
                  <a:pt x="924" y="327"/>
                </a:lnTo>
                <a:lnTo>
                  <a:pt x="939" y="373"/>
                </a:lnTo>
                <a:lnTo>
                  <a:pt x="946" y="420"/>
                </a:lnTo>
                <a:lnTo>
                  <a:pt x="949" y="466"/>
                </a:lnTo>
                <a:lnTo>
                  <a:pt x="949" y="516"/>
                </a:lnTo>
                <a:lnTo>
                  <a:pt x="942" y="563"/>
                </a:lnTo>
                <a:lnTo>
                  <a:pt x="932" y="610"/>
                </a:lnTo>
                <a:lnTo>
                  <a:pt x="917" y="653"/>
                </a:lnTo>
                <a:lnTo>
                  <a:pt x="899" y="696"/>
                </a:lnTo>
                <a:lnTo>
                  <a:pt x="874" y="735"/>
                </a:lnTo>
                <a:lnTo>
                  <a:pt x="849" y="774"/>
                </a:lnTo>
                <a:lnTo>
                  <a:pt x="817" y="807"/>
                </a:lnTo>
                <a:lnTo>
                  <a:pt x="785" y="839"/>
                </a:lnTo>
                <a:lnTo>
                  <a:pt x="749" y="868"/>
                </a:lnTo>
                <a:lnTo>
                  <a:pt x="709" y="889"/>
                </a:lnTo>
                <a:lnTo>
                  <a:pt x="670" y="911"/>
                </a:lnTo>
                <a:lnTo>
                  <a:pt x="627" y="929"/>
                </a:lnTo>
                <a:lnTo>
                  <a:pt x="584" y="939"/>
                </a:lnTo>
                <a:lnTo>
                  <a:pt x="537" y="946"/>
                </a:lnTo>
                <a:lnTo>
                  <a:pt x="491" y="950"/>
                </a:lnTo>
                <a:lnTo>
                  <a:pt x="441" y="950"/>
                </a:lnTo>
                <a:lnTo>
                  <a:pt x="394" y="943"/>
                </a:lnTo>
                <a:lnTo>
                  <a:pt x="347" y="932"/>
                </a:lnTo>
                <a:lnTo>
                  <a:pt x="301" y="914"/>
                </a:lnTo>
                <a:lnTo>
                  <a:pt x="261" y="896"/>
                </a:lnTo>
                <a:lnTo>
                  <a:pt x="218" y="871"/>
                </a:lnTo>
                <a:lnTo>
                  <a:pt x="182" y="846"/>
                </a:lnTo>
                <a:lnTo>
                  <a:pt x="147" y="814"/>
                </a:lnTo>
                <a:lnTo>
                  <a:pt x="118" y="782"/>
                </a:lnTo>
                <a:lnTo>
                  <a:pt x="89" y="746"/>
                </a:lnTo>
                <a:lnTo>
                  <a:pt x="64" y="706"/>
                </a:lnTo>
                <a:lnTo>
                  <a:pt x="43" y="667"/>
                </a:lnTo>
                <a:lnTo>
                  <a:pt x="25" y="624"/>
                </a:lnTo>
                <a:lnTo>
                  <a:pt x="14" y="577"/>
                </a:lnTo>
                <a:lnTo>
                  <a:pt x="3" y="531"/>
                </a:lnTo>
                <a:lnTo>
                  <a:pt x="0" y="484"/>
                </a:lnTo>
                <a:lnTo>
                  <a:pt x="3" y="434"/>
                </a:lnTo>
                <a:lnTo>
                  <a:pt x="7" y="387"/>
                </a:lnTo>
                <a:lnTo>
                  <a:pt x="18" y="341"/>
                </a:lnTo>
                <a:lnTo>
                  <a:pt x="32" y="298"/>
                </a:lnTo>
                <a:lnTo>
                  <a:pt x="53" y="255"/>
                </a:lnTo>
                <a:lnTo>
                  <a:pt x="75" y="215"/>
                </a:lnTo>
                <a:lnTo>
                  <a:pt x="104" y="176"/>
                </a:lnTo>
                <a:lnTo>
                  <a:pt x="132" y="144"/>
                </a:lnTo>
                <a:lnTo>
                  <a:pt x="165" y="112"/>
                </a:lnTo>
                <a:lnTo>
                  <a:pt x="200" y="83"/>
                </a:lnTo>
                <a:lnTo>
                  <a:pt x="240" y="61"/>
                </a:lnTo>
                <a:lnTo>
                  <a:pt x="279" y="40"/>
                </a:lnTo>
                <a:lnTo>
                  <a:pt x="322" y="22"/>
                </a:lnTo>
                <a:lnTo>
                  <a:pt x="369" y="11"/>
                </a:lnTo>
                <a:lnTo>
                  <a:pt x="412" y="4"/>
                </a:lnTo>
                <a:lnTo>
                  <a:pt x="462" y="0"/>
                </a:lnTo>
                <a:lnTo>
                  <a:pt x="509" y="0"/>
                </a:lnTo>
                <a:close/>
              </a:path>
            </a:pathLst>
          </a:custGeom>
          <a:solidFill>
            <a:srgbClr val="FFF700"/>
          </a:solidFill>
          <a:ln w="9525">
            <a:noFill/>
            <a:round/>
            <a:headEnd/>
            <a:tailEnd/>
          </a:ln>
        </p:spPr>
        <p:txBody>
          <a:bodyPr/>
          <a:lstStyle/>
          <a:p>
            <a:endParaRPr lang="en-IN"/>
          </a:p>
        </p:txBody>
      </p:sp>
      <p:sp>
        <p:nvSpPr>
          <p:cNvPr id="67620" name="Freeform 38"/>
          <p:cNvSpPr>
            <a:spLocks/>
          </p:cNvSpPr>
          <p:nvPr/>
        </p:nvSpPr>
        <p:spPr bwMode="auto">
          <a:xfrm>
            <a:off x="4125384" y="2663825"/>
            <a:ext cx="3359149" cy="2012950"/>
          </a:xfrm>
          <a:custGeom>
            <a:avLst/>
            <a:gdLst>
              <a:gd name="T0" fmla="*/ 2147483646 w 910"/>
              <a:gd name="T1" fmla="*/ 2147483646 h 910"/>
              <a:gd name="T2" fmla="*/ 2147483646 w 910"/>
              <a:gd name="T3" fmla="*/ 2147483646 h 910"/>
              <a:gd name="T4" fmla="*/ 2147483646 w 910"/>
              <a:gd name="T5" fmla="*/ 2147483646 h 910"/>
              <a:gd name="T6" fmla="*/ 2147483646 w 910"/>
              <a:gd name="T7" fmla="*/ 2147483646 h 910"/>
              <a:gd name="T8" fmla="*/ 2147483646 w 910"/>
              <a:gd name="T9" fmla="*/ 2147483646 h 910"/>
              <a:gd name="T10" fmla="*/ 2147483646 w 910"/>
              <a:gd name="T11" fmla="*/ 2147483646 h 910"/>
              <a:gd name="T12" fmla="*/ 2147483646 w 910"/>
              <a:gd name="T13" fmla="*/ 2147483646 h 910"/>
              <a:gd name="T14" fmla="*/ 2147483646 w 910"/>
              <a:gd name="T15" fmla="*/ 2147483646 h 910"/>
              <a:gd name="T16" fmla="*/ 2147483646 w 910"/>
              <a:gd name="T17" fmla="*/ 2147483646 h 910"/>
              <a:gd name="T18" fmla="*/ 2147483646 w 910"/>
              <a:gd name="T19" fmla="*/ 2147483646 h 910"/>
              <a:gd name="T20" fmla="*/ 2147483646 w 910"/>
              <a:gd name="T21" fmla="*/ 2147483646 h 910"/>
              <a:gd name="T22" fmla="*/ 2147483646 w 910"/>
              <a:gd name="T23" fmla="*/ 2147483646 h 910"/>
              <a:gd name="T24" fmla="*/ 2147483646 w 910"/>
              <a:gd name="T25" fmla="*/ 2147483646 h 910"/>
              <a:gd name="T26" fmla="*/ 2147483646 w 910"/>
              <a:gd name="T27" fmla="*/ 2147483646 h 910"/>
              <a:gd name="T28" fmla="*/ 2147483646 w 910"/>
              <a:gd name="T29" fmla="*/ 2147483646 h 910"/>
              <a:gd name="T30" fmla="*/ 2147483646 w 910"/>
              <a:gd name="T31" fmla="*/ 2147483646 h 910"/>
              <a:gd name="T32" fmla="*/ 2147483646 w 910"/>
              <a:gd name="T33" fmla="*/ 2147483646 h 910"/>
              <a:gd name="T34" fmla="*/ 2147483646 w 910"/>
              <a:gd name="T35" fmla="*/ 2147483646 h 910"/>
              <a:gd name="T36" fmla="*/ 2147483646 w 910"/>
              <a:gd name="T37" fmla="*/ 2147483646 h 910"/>
              <a:gd name="T38" fmla="*/ 2147483646 w 910"/>
              <a:gd name="T39" fmla="*/ 2147483646 h 910"/>
              <a:gd name="T40" fmla="*/ 2147483646 w 910"/>
              <a:gd name="T41" fmla="*/ 2147483646 h 910"/>
              <a:gd name="T42" fmla="*/ 2147483646 w 910"/>
              <a:gd name="T43" fmla="*/ 2147483646 h 910"/>
              <a:gd name="T44" fmla="*/ 2147483646 w 910"/>
              <a:gd name="T45" fmla="*/ 2147483646 h 910"/>
              <a:gd name="T46" fmla="*/ 2147483646 w 910"/>
              <a:gd name="T47" fmla="*/ 2147483646 h 910"/>
              <a:gd name="T48" fmla="*/ 2147483646 w 910"/>
              <a:gd name="T49" fmla="*/ 2147483646 h 910"/>
              <a:gd name="T50" fmla="*/ 0 w 910"/>
              <a:gd name="T51" fmla="*/ 2147483646 h 910"/>
              <a:gd name="T52" fmla="*/ 2147483646 w 910"/>
              <a:gd name="T53" fmla="*/ 2147483646 h 910"/>
              <a:gd name="T54" fmla="*/ 2147483646 w 910"/>
              <a:gd name="T55" fmla="*/ 2147483646 h 910"/>
              <a:gd name="T56" fmla="*/ 2147483646 w 910"/>
              <a:gd name="T57" fmla="*/ 2147483646 h 910"/>
              <a:gd name="T58" fmla="*/ 2147483646 w 910"/>
              <a:gd name="T59" fmla="*/ 2147483646 h 910"/>
              <a:gd name="T60" fmla="*/ 2147483646 w 910"/>
              <a:gd name="T61" fmla="*/ 2147483646 h 910"/>
              <a:gd name="T62" fmla="*/ 2147483646 w 910"/>
              <a:gd name="T63" fmla="*/ 2147483646 h 910"/>
              <a:gd name="T64" fmla="*/ 2147483646 w 910"/>
              <a:gd name="T65" fmla="*/ 2147483646 h 910"/>
              <a:gd name="T66" fmla="*/ 2147483646 w 910"/>
              <a:gd name="T67" fmla="*/ 0 h 910"/>
              <a:gd name="T68" fmla="*/ 2147483646 w 910"/>
              <a:gd name="T69" fmla="*/ 2147483646 h 9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10"/>
              <a:gd name="T106" fmla="*/ 0 h 910"/>
              <a:gd name="T107" fmla="*/ 910 w 910"/>
              <a:gd name="T108" fmla="*/ 910 h 9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10" h="910">
                <a:moveTo>
                  <a:pt x="491" y="4"/>
                </a:moveTo>
                <a:lnTo>
                  <a:pt x="491" y="4"/>
                </a:lnTo>
                <a:lnTo>
                  <a:pt x="538" y="11"/>
                </a:lnTo>
                <a:lnTo>
                  <a:pt x="584" y="22"/>
                </a:lnTo>
                <a:lnTo>
                  <a:pt x="627" y="36"/>
                </a:lnTo>
                <a:lnTo>
                  <a:pt x="667" y="54"/>
                </a:lnTo>
                <a:lnTo>
                  <a:pt x="706" y="79"/>
                </a:lnTo>
                <a:lnTo>
                  <a:pt x="738" y="104"/>
                </a:lnTo>
                <a:lnTo>
                  <a:pt x="774" y="133"/>
                </a:lnTo>
                <a:lnTo>
                  <a:pt x="803" y="165"/>
                </a:lnTo>
                <a:lnTo>
                  <a:pt x="828" y="201"/>
                </a:lnTo>
                <a:lnTo>
                  <a:pt x="853" y="237"/>
                </a:lnTo>
                <a:lnTo>
                  <a:pt x="875" y="276"/>
                </a:lnTo>
                <a:lnTo>
                  <a:pt x="889" y="319"/>
                </a:lnTo>
                <a:lnTo>
                  <a:pt x="900" y="362"/>
                </a:lnTo>
                <a:lnTo>
                  <a:pt x="907" y="405"/>
                </a:lnTo>
                <a:lnTo>
                  <a:pt x="910" y="452"/>
                </a:lnTo>
                <a:lnTo>
                  <a:pt x="910" y="498"/>
                </a:lnTo>
                <a:lnTo>
                  <a:pt x="903" y="545"/>
                </a:lnTo>
                <a:lnTo>
                  <a:pt x="892" y="588"/>
                </a:lnTo>
                <a:lnTo>
                  <a:pt x="878" y="631"/>
                </a:lnTo>
                <a:lnTo>
                  <a:pt x="860" y="670"/>
                </a:lnTo>
                <a:lnTo>
                  <a:pt x="839" y="706"/>
                </a:lnTo>
                <a:lnTo>
                  <a:pt x="814" y="742"/>
                </a:lnTo>
                <a:lnTo>
                  <a:pt x="781" y="774"/>
                </a:lnTo>
                <a:lnTo>
                  <a:pt x="753" y="803"/>
                </a:lnTo>
                <a:lnTo>
                  <a:pt x="717" y="832"/>
                </a:lnTo>
                <a:lnTo>
                  <a:pt x="681" y="853"/>
                </a:lnTo>
                <a:lnTo>
                  <a:pt x="642" y="871"/>
                </a:lnTo>
                <a:lnTo>
                  <a:pt x="599" y="889"/>
                </a:lnTo>
                <a:lnTo>
                  <a:pt x="556" y="900"/>
                </a:lnTo>
                <a:lnTo>
                  <a:pt x="513" y="907"/>
                </a:lnTo>
                <a:lnTo>
                  <a:pt x="466" y="910"/>
                </a:lnTo>
                <a:lnTo>
                  <a:pt x="419" y="907"/>
                </a:lnTo>
                <a:lnTo>
                  <a:pt x="373" y="900"/>
                </a:lnTo>
                <a:lnTo>
                  <a:pt x="330" y="889"/>
                </a:lnTo>
                <a:lnTo>
                  <a:pt x="287" y="875"/>
                </a:lnTo>
                <a:lnTo>
                  <a:pt x="244" y="857"/>
                </a:lnTo>
                <a:lnTo>
                  <a:pt x="208" y="832"/>
                </a:lnTo>
                <a:lnTo>
                  <a:pt x="172" y="806"/>
                </a:lnTo>
                <a:lnTo>
                  <a:pt x="140" y="778"/>
                </a:lnTo>
                <a:lnTo>
                  <a:pt x="108" y="746"/>
                </a:lnTo>
                <a:lnTo>
                  <a:pt x="82" y="710"/>
                </a:lnTo>
                <a:lnTo>
                  <a:pt x="57" y="674"/>
                </a:lnTo>
                <a:lnTo>
                  <a:pt x="39" y="634"/>
                </a:lnTo>
                <a:lnTo>
                  <a:pt x="22" y="591"/>
                </a:lnTo>
                <a:lnTo>
                  <a:pt x="11" y="548"/>
                </a:lnTo>
                <a:lnTo>
                  <a:pt x="4" y="505"/>
                </a:lnTo>
                <a:lnTo>
                  <a:pt x="0" y="459"/>
                </a:lnTo>
                <a:lnTo>
                  <a:pt x="0" y="412"/>
                </a:lnTo>
                <a:lnTo>
                  <a:pt x="7" y="366"/>
                </a:lnTo>
                <a:lnTo>
                  <a:pt x="18" y="323"/>
                </a:lnTo>
                <a:lnTo>
                  <a:pt x="32" y="280"/>
                </a:lnTo>
                <a:lnTo>
                  <a:pt x="50" y="240"/>
                </a:lnTo>
                <a:lnTo>
                  <a:pt x="75" y="201"/>
                </a:lnTo>
                <a:lnTo>
                  <a:pt x="100" y="169"/>
                </a:lnTo>
                <a:lnTo>
                  <a:pt x="129" y="136"/>
                </a:lnTo>
                <a:lnTo>
                  <a:pt x="161" y="104"/>
                </a:lnTo>
                <a:lnTo>
                  <a:pt x="194" y="79"/>
                </a:lnTo>
                <a:lnTo>
                  <a:pt x="233" y="58"/>
                </a:lnTo>
                <a:lnTo>
                  <a:pt x="272" y="36"/>
                </a:lnTo>
                <a:lnTo>
                  <a:pt x="312" y="22"/>
                </a:lnTo>
                <a:lnTo>
                  <a:pt x="355" y="11"/>
                </a:lnTo>
                <a:lnTo>
                  <a:pt x="401" y="4"/>
                </a:lnTo>
                <a:lnTo>
                  <a:pt x="444" y="0"/>
                </a:lnTo>
                <a:lnTo>
                  <a:pt x="491" y="4"/>
                </a:lnTo>
                <a:close/>
              </a:path>
            </a:pathLst>
          </a:custGeom>
          <a:solidFill>
            <a:srgbClr val="FFFA00"/>
          </a:solidFill>
          <a:ln w="9525">
            <a:noFill/>
            <a:round/>
            <a:headEnd/>
            <a:tailEnd/>
          </a:ln>
        </p:spPr>
        <p:txBody>
          <a:bodyPr/>
          <a:lstStyle/>
          <a:p>
            <a:endParaRPr lang="en-IN"/>
          </a:p>
        </p:txBody>
      </p:sp>
      <p:sp>
        <p:nvSpPr>
          <p:cNvPr id="67621" name="Freeform 39"/>
          <p:cNvSpPr>
            <a:spLocks/>
          </p:cNvSpPr>
          <p:nvPr/>
        </p:nvSpPr>
        <p:spPr bwMode="auto">
          <a:xfrm>
            <a:off x="4508500" y="2878139"/>
            <a:ext cx="1337733" cy="1317625"/>
          </a:xfrm>
          <a:custGeom>
            <a:avLst/>
            <a:gdLst>
              <a:gd name="T0" fmla="*/ 2147483646 w 362"/>
              <a:gd name="T1" fmla="*/ 2147483646 h 595"/>
              <a:gd name="T2" fmla="*/ 2147483646 w 362"/>
              <a:gd name="T3" fmla="*/ 2147483646 h 595"/>
              <a:gd name="T4" fmla="*/ 2147483646 w 362"/>
              <a:gd name="T5" fmla="*/ 0 h 595"/>
              <a:gd name="T6" fmla="*/ 2147483646 w 362"/>
              <a:gd name="T7" fmla="*/ 0 h 595"/>
              <a:gd name="T8" fmla="*/ 2147483646 w 362"/>
              <a:gd name="T9" fmla="*/ 2147483646 h 595"/>
              <a:gd name="T10" fmla="*/ 2147483646 w 362"/>
              <a:gd name="T11" fmla="*/ 2147483646 h 595"/>
              <a:gd name="T12" fmla="*/ 2147483646 w 362"/>
              <a:gd name="T13" fmla="*/ 2147483646 h 595"/>
              <a:gd name="T14" fmla="*/ 2147483646 w 362"/>
              <a:gd name="T15" fmla="*/ 2147483646 h 595"/>
              <a:gd name="T16" fmla="*/ 2147483646 w 362"/>
              <a:gd name="T17" fmla="*/ 2147483646 h 595"/>
              <a:gd name="T18" fmla="*/ 2147483646 w 362"/>
              <a:gd name="T19" fmla="*/ 2147483646 h 595"/>
              <a:gd name="T20" fmla="*/ 2147483646 w 362"/>
              <a:gd name="T21" fmla="*/ 2147483646 h 595"/>
              <a:gd name="T22" fmla="*/ 2147483646 w 362"/>
              <a:gd name="T23" fmla="*/ 2147483646 h 595"/>
              <a:gd name="T24" fmla="*/ 2147483646 w 362"/>
              <a:gd name="T25" fmla="*/ 2147483646 h 595"/>
              <a:gd name="T26" fmla="*/ 2147483646 w 362"/>
              <a:gd name="T27" fmla="*/ 2147483646 h 595"/>
              <a:gd name="T28" fmla="*/ 2147483646 w 362"/>
              <a:gd name="T29" fmla="*/ 2147483646 h 595"/>
              <a:gd name="T30" fmla="*/ 2147483646 w 362"/>
              <a:gd name="T31" fmla="*/ 2147483646 h 595"/>
              <a:gd name="T32" fmla="*/ 2147483646 w 362"/>
              <a:gd name="T33" fmla="*/ 2147483646 h 595"/>
              <a:gd name="T34" fmla="*/ 2147483646 w 362"/>
              <a:gd name="T35" fmla="*/ 2147483646 h 595"/>
              <a:gd name="T36" fmla="*/ 2147483646 w 362"/>
              <a:gd name="T37" fmla="*/ 2147483646 h 595"/>
              <a:gd name="T38" fmla="*/ 2147483646 w 362"/>
              <a:gd name="T39" fmla="*/ 2147483646 h 595"/>
              <a:gd name="T40" fmla="*/ 2147483646 w 362"/>
              <a:gd name="T41" fmla="*/ 2147483646 h 595"/>
              <a:gd name="T42" fmla="*/ 2147483646 w 362"/>
              <a:gd name="T43" fmla="*/ 2147483646 h 595"/>
              <a:gd name="T44" fmla="*/ 2147483646 w 362"/>
              <a:gd name="T45" fmla="*/ 2147483646 h 595"/>
              <a:gd name="T46" fmla="*/ 2147483646 w 362"/>
              <a:gd name="T47" fmla="*/ 2147483646 h 595"/>
              <a:gd name="T48" fmla="*/ 2147483646 w 362"/>
              <a:gd name="T49" fmla="*/ 2147483646 h 595"/>
              <a:gd name="T50" fmla="*/ 2147483646 w 362"/>
              <a:gd name="T51" fmla="*/ 2147483646 h 595"/>
              <a:gd name="T52" fmla="*/ 2147483646 w 362"/>
              <a:gd name="T53" fmla="*/ 2147483646 h 595"/>
              <a:gd name="T54" fmla="*/ 2147483646 w 362"/>
              <a:gd name="T55" fmla="*/ 2147483646 h 595"/>
              <a:gd name="T56" fmla="*/ 2147483646 w 362"/>
              <a:gd name="T57" fmla="*/ 2147483646 h 595"/>
              <a:gd name="T58" fmla="*/ 2147483646 w 362"/>
              <a:gd name="T59" fmla="*/ 2147483646 h 595"/>
              <a:gd name="T60" fmla="*/ 2147483646 w 362"/>
              <a:gd name="T61" fmla="*/ 2147483646 h 595"/>
              <a:gd name="T62" fmla="*/ 2147483646 w 362"/>
              <a:gd name="T63" fmla="*/ 2147483646 h 595"/>
              <a:gd name="T64" fmla="*/ 2147483646 w 362"/>
              <a:gd name="T65" fmla="*/ 2147483646 h 595"/>
              <a:gd name="T66" fmla="*/ 2147483646 w 362"/>
              <a:gd name="T67" fmla="*/ 2147483646 h 595"/>
              <a:gd name="T68" fmla="*/ 2147483646 w 362"/>
              <a:gd name="T69" fmla="*/ 2147483646 h 595"/>
              <a:gd name="T70" fmla="*/ 2147483646 w 362"/>
              <a:gd name="T71" fmla="*/ 2147483646 h 595"/>
              <a:gd name="T72" fmla="*/ 2147483646 w 362"/>
              <a:gd name="T73" fmla="*/ 2147483646 h 595"/>
              <a:gd name="T74" fmla="*/ 2147483646 w 362"/>
              <a:gd name="T75" fmla="*/ 2147483646 h 595"/>
              <a:gd name="T76" fmla="*/ 2147483646 w 362"/>
              <a:gd name="T77" fmla="*/ 2147483646 h 595"/>
              <a:gd name="T78" fmla="*/ 2147483646 w 362"/>
              <a:gd name="T79" fmla="*/ 2147483646 h 595"/>
              <a:gd name="T80" fmla="*/ 2147483646 w 362"/>
              <a:gd name="T81" fmla="*/ 2147483646 h 595"/>
              <a:gd name="T82" fmla="*/ 0 w 362"/>
              <a:gd name="T83" fmla="*/ 2147483646 h 595"/>
              <a:gd name="T84" fmla="*/ 2147483646 w 362"/>
              <a:gd name="T85" fmla="*/ 2147483646 h 595"/>
              <a:gd name="T86" fmla="*/ 2147483646 w 362"/>
              <a:gd name="T87" fmla="*/ 2147483646 h 595"/>
              <a:gd name="T88" fmla="*/ 2147483646 w 362"/>
              <a:gd name="T89" fmla="*/ 2147483646 h 595"/>
              <a:gd name="T90" fmla="*/ 2147483646 w 362"/>
              <a:gd name="T91" fmla="*/ 2147483646 h 595"/>
              <a:gd name="T92" fmla="*/ 2147483646 w 362"/>
              <a:gd name="T93" fmla="*/ 2147483646 h 595"/>
              <a:gd name="T94" fmla="*/ 2147483646 w 362"/>
              <a:gd name="T95" fmla="*/ 2147483646 h 595"/>
              <a:gd name="T96" fmla="*/ 2147483646 w 362"/>
              <a:gd name="T97" fmla="*/ 2147483646 h 595"/>
              <a:gd name="T98" fmla="*/ 2147483646 w 362"/>
              <a:gd name="T99" fmla="*/ 2147483646 h 595"/>
              <a:gd name="T100" fmla="*/ 2147483646 w 362"/>
              <a:gd name="T101" fmla="*/ 2147483646 h 595"/>
              <a:gd name="T102" fmla="*/ 2147483646 w 362"/>
              <a:gd name="T103" fmla="*/ 2147483646 h 595"/>
              <a:gd name="T104" fmla="*/ 2147483646 w 362"/>
              <a:gd name="T105" fmla="*/ 2147483646 h 5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2"/>
              <a:gd name="T160" fmla="*/ 0 h 595"/>
              <a:gd name="T161" fmla="*/ 362 w 362"/>
              <a:gd name="T162" fmla="*/ 595 h 5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2" h="595">
                <a:moveTo>
                  <a:pt x="147" y="4"/>
                </a:moveTo>
                <a:lnTo>
                  <a:pt x="147" y="4"/>
                </a:lnTo>
                <a:lnTo>
                  <a:pt x="165" y="0"/>
                </a:lnTo>
                <a:lnTo>
                  <a:pt x="183" y="0"/>
                </a:lnTo>
                <a:lnTo>
                  <a:pt x="201" y="7"/>
                </a:lnTo>
                <a:lnTo>
                  <a:pt x="219" y="14"/>
                </a:lnTo>
                <a:lnTo>
                  <a:pt x="236" y="21"/>
                </a:lnTo>
                <a:lnTo>
                  <a:pt x="251" y="36"/>
                </a:lnTo>
                <a:lnTo>
                  <a:pt x="269" y="50"/>
                </a:lnTo>
                <a:lnTo>
                  <a:pt x="283" y="68"/>
                </a:lnTo>
                <a:lnTo>
                  <a:pt x="308" y="111"/>
                </a:lnTo>
                <a:lnTo>
                  <a:pt x="330" y="161"/>
                </a:lnTo>
                <a:lnTo>
                  <a:pt x="348" y="215"/>
                </a:lnTo>
                <a:lnTo>
                  <a:pt x="358" y="276"/>
                </a:lnTo>
                <a:lnTo>
                  <a:pt x="362" y="319"/>
                </a:lnTo>
                <a:lnTo>
                  <a:pt x="362" y="362"/>
                </a:lnTo>
                <a:lnTo>
                  <a:pt x="358" y="405"/>
                </a:lnTo>
                <a:lnTo>
                  <a:pt x="351" y="441"/>
                </a:lnTo>
                <a:lnTo>
                  <a:pt x="340" y="480"/>
                </a:lnTo>
                <a:lnTo>
                  <a:pt x="326" y="512"/>
                </a:lnTo>
                <a:lnTo>
                  <a:pt x="312" y="541"/>
                </a:lnTo>
                <a:lnTo>
                  <a:pt x="290" y="566"/>
                </a:lnTo>
                <a:lnTo>
                  <a:pt x="254" y="563"/>
                </a:lnTo>
                <a:lnTo>
                  <a:pt x="236" y="559"/>
                </a:lnTo>
                <a:lnTo>
                  <a:pt x="215" y="563"/>
                </a:lnTo>
                <a:lnTo>
                  <a:pt x="190" y="566"/>
                </a:lnTo>
                <a:lnTo>
                  <a:pt x="168" y="573"/>
                </a:lnTo>
                <a:lnTo>
                  <a:pt x="147" y="580"/>
                </a:lnTo>
                <a:lnTo>
                  <a:pt x="122" y="595"/>
                </a:lnTo>
                <a:lnTo>
                  <a:pt x="100" y="577"/>
                </a:lnTo>
                <a:lnTo>
                  <a:pt x="82" y="559"/>
                </a:lnTo>
                <a:lnTo>
                  <a:pt x="64" y="530"/>
                </a:lnTo>
                <a:lnTo>
                  <a:pt x="47" y="502"/>
                </a:lnTo>
                <a:lnTo>
                  <a:pt x="32" y="469"/>
                </a:lnTo>
                <a:lnTo>
                  <a:pt x="21" y="437"/>
                </a:lnTo>
                <a:lnTo>
                  <a:pt x="11" y="398"/>
                </a:lnTo>
                <a:lnTo>
                  <a:pt x="4" y="358"/>
                </a:lnTo>
                <a:lnTo>
                  <a:pt x="0" y="297"/>
                </a:lnTo>
                <a:lnTo>
                  <a:pt x="4" y="236"/>
                </a:lnTo>
                <a:lnTo>
                  <a:pt x="14" y="179"/>
                </a:lnTo>
                <a:lnTo>
                  <a:pt x="32" y="125"/>
                </a:lnTo>
                <a:lnTo>
                  <a:pt x="54" y="82"/>
                </a:lnTo>
                <a:lnTo>
                  <a:pt x="68" y="61"/>
                </a:lnTo>
                <a:lnTo>
                  <a:pt x="79" y="47"/>
                </a:lnTo>
                <a:lnTo>
                  <a:pt x="97" y="29"/>
                </a:lnTo>
                <a:lnTo>
                  <a:pt x="111" y="18"/>
                </a:lnTo>
                <a:lnTo>
                  <a:pt x="129" y="11"/>
                </a:lnTo>
                <a:lnTo>
                  <a:pt x="147" y="4"/>
                </a:lnTo>
                <a:close/>
              </a:path>
            </a:pathLst>
          </a:custGeom>
          <a:solidFill>
            <a:srgbClr val="FF7300"/>
          </a:solidFill>
          <a:ln w="9525">
            <a:noFill/>
            <a:round/>
            <a:headEnd/>
            <a:tailEnd/>
          </a:ln>
        </p:spPr>
        <p:txBody>
          <a:bodyPr/>
          <a:lstStyle/>
          <a:p>
            <a:endParaRPr lang="en-IN"/>
          </a:p>
        </p:txBody>
      </p:sp>
      <p:sp>
        <p:nvSpPr>
          <p:cNvPr id="67622" name="Freeform 40"/>
          <p:cNvSpPr>
            <a:spLocks/>
          </p:cNvSpPr>
          <p:nvPr/>
        </p:nvSpPr>
        <p:spPr bwMode="auto">
          <a:xfrm>
            <a:off x="4586817" y="2982913"/>
            <a:ext cx="1176867" cy="1179512"/>
          </a:xfrm>
          <a:custGeom>
            <a:avLst/>
            <a:gdLst>
              <a:gd name="T0" fmla="*/ 2147483646 w 319"/>
              <a:gd name="T1" fmla="*/ 0 h 533"/>
              <a:gd name="T2" fmla="*/ 2147483646 w 319"/>
              <a:gd name="T3" fmla="*/ 0 h 533"/>
              <a:gd name="T4" fmla="*/ 2147483646 w 319"/>
              <a:gd name="T5" fmla="*/ 0 h 533"/>
              <a:gd name="T6" fmla="*/ 2147483646 w 319"/>
              <a:gd name="T7" fmla="*/ 2147483646 h 533"/>
              <a:gd name="T8" fmla="*/ 2147483646 w 319"/>
              <a:gd name="T9" fmla="*/ 2147483646 h 533"/>
              <a:gd name="T10" fmla="*/ 2147483646 w 319"/>
              <a:gd name="T11" fmla="*/ 2147483646 h 533"/>
              <a:gd name="T12" fmla="*/ 2147483646 w 319"/>
              <a:gd name="T13" fmla="*/ 2147483646 h 533"/>
              <a:gd name="T14" fmla="*/ 2147483646 w 319"/>
              <a:gd name="T15" fmla="*/ 2147483646 h 533"/>
              <a:gd name="T16" fmla="*/ 2147483646 w 319"/>
              <a:gd name="T17" fmla="*/ 2147483646 h 533"/>
              <a:gd name="T18" fmla="*/ 2147483646 w 319"/>
              <a:gd name="T19" fmla="*/ 2147483646 h 533"/>
              <a:gd name="T20" fmla="*/ 2147483646 w 319"/>
              <a:gd name="T21" fmla="*/ 2147483646 h 533"/>
              <a:gd name="T22" fmla="*/ 2147483646 w 319"/>
              <a:gd name="T23" fmla="*/ 2147483646 h 533"/>
              <a:gd name="T24" fmla="*/ 2147483646 w 319"/>
              <a:gd name="T25" fmla="*/ 2147483646 h 533"/>
              <a:gd name="T26" fmla="*/ 2147483646 w 319"/>
              <a:gd name="T27" fmla="*/ 2147483646 h 533"/>
              <a:gd name="T28" fmla="*/ 2147483646 w 319"/>
              <a:gd name="T29" fmla="*/ 2147483646 h 533"/>
              <a:gd name="T30" fmla="*/ 2147483646 w 319"/>
              <a:gd name="T31" fmla="*/ 2147483646 h 533"/>
              <a:gd name="T32" fmla="*/ 2147483646 w 319"/>
              <a:gd name="T33" fmla="*/ 2147483646 h 533"/>
              <a:gd name="T34" fmla="*/ 2147483646 w 319"/>
              <a:gd name="T35" fmla="*/ 2147483646 h 533"/>
              <a:gd name="T36" fmla="*/ 2147483646 w 319"/>
              <a:gd name="T37" fmla="*/ 2147483646 h 533"/>
              <a:gd name="T38" fmla="*/ 2147483646 w 319"/>
              <a:gd name="T39" fmla="*/ 2147483646 h 533"/>
              <a:gd name="T40" fmla="*/ 2147483646 w 319"/>
              <a:gd name="T41" fmla="*/ 2147483646 h 533"/>
              <a:gd name="T42" fmla="*/ 2147483646 w 319"/>
              <a:gd name="T43" fmla="*/ 2147483646 h 533"/>
              <a:gd name="T44" fmla="*/ 2147483646 w 319"/>
              <a:gd name="T45" fmla="*/ 2147483646 h 533"/>
              <a:gd name="T46" fmla="*/ 2147483646 w 319"/>
              <a:gd name="T47" fmla="*/ 2147483646 h 533"/>
              <a:gd name="T48" fmla="*/ 2147483646 w 319"/>
              <a:gd name="T49" fmla="*/ 2147483646 h 533"/>
              <a:gd name="T50" fmla="*/ 2147483646 w 319"/>
              <a:gd name="T51" fmla="*/ 2147483646 h 533"/>
              <a:gd name="T52" fmla="*/ 2147483646 w 319"/>
              <a:gd name="T53" fmla="*/ 2147483646 h 533"/>
              <a:gd name="T54" fmla="*/ 2147483646 w 319"/>
              <a:gd name="T55" fmla="*/ 2147483646 h 533"/>
              <a:gd name="T56" fmla="*/ 2147483646 w 319"/>
              <a:gd name="T57" fmla="*/ 2147483646 h 533"/>
              <a:gd name="T58" fmla="*/ 2147483646 w 319"/>
              <a:gd name="T59" fmla="*/ 2147483646 h 533"/>
              <a:gd name="T60" fmla="*/ 2147483646 w 319"/>
              <a:gd name="T61" fmla="*/ 2147483646 h 533"/>
              <a:gd name="T62" fmla="*/ 2147483646 w 319"/>
              <a:gd name="T63" fmla="*/ 2147483646 h 533"/>
              <a:gd name="T64" fmla="*/ 2147483646 w 319"/>
              <a:gd name="T65" fmla="*/ 2147483646 h 533"/>
              <a:gd name="T66" fmla="*/ 2147483646 w 319"/>
              <a:gd name="T67" fmla="*/ 2147483646 h 533"/>
              <a:gd name="T68" fmla="*/ 2147483646 w 319"/>
              <a:gd name="T69" fmla="*/ 2147483646 h 533"/>
              <a:gd name="T70" fmla="*/ 2147483646 w 319"/>
              <a:gd name="T71" fmla="*/ 2147483646 h 533"/>
              <a:gd name="T72" fmla="*/ 2147483646 w 319"/>
              <a:gd name="T73" fmla="*/ 2147483646 h 533"/>
              <a:gd name="T74" fmla="*/ 0 w 319"/>
              <a:gd name="T75" fmla="*/ 2147483646 h 533"/>
              <a:gd name="T76" fmla="*/ 2147483646 w 319"/>
              <a:gd name="T77" fmla="*/ 2147483646 h 533"/>
              <a:gd name="T78" fmla="*/ 2147483646 w 319"/>
              <a:gd name="T79" fmla="*/ 2147483646 h 533"/>
              <a:gd name="T80" fmla="*/ 2147483646 w 319"/>
              <a:gd name="T81" fmla="*/ 2147483646 h 533"/>
              <a:gd name="T82" fmla="*/ 2147483646 w 319"/>
              <a:gd name="T83" fmla="*/ 2147483646 h 533"/>
              <a:gd name="T84" fmla="*/ 2147483646 w 319"/>
              <a:gd name="T85" fmla="*/ 2147483646 h 533"/>
              <a:gd name="T86" fmla="*/ 2147483646 w 319"/>
              <a:gd name="T87" fmla="*/ 2147483646 h 533"/>
              <a:gd name="T88" fmla="*/ 2147483646 w 319"/>
              <a:gd name="T89" fmla="*/ 2147483646 h 533"/>
              <a:gd name="T90" fmla="*/ 2147483646 w 319"/>
              <a:gd name="T91" fmla="*/ 2147483646 h 533"/>
              <a:gd name="T92" fmla="*/ 2147483646 w 319"/>
              <a:gd name="T93" fmla="*/ 0 h 533"/>
              <a:gd name="T94" fmla="*/ 2147483646 w 319"/>
              <a:gd name="T95" fmla="*/ 0 h 5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9"/>
              <a:gd name="T145" fmla="*/ 0 h 533"/>
              <a:gd name="T146" fmla="*/ 319 w 319"/>
              <a:gd name="T147" fmla="*/ 533 h 5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9" h="533">
                <a:moveTo>
                  <a:pt x="137" y="0"/>
                </a:moveTo>
                <a:lnTo>
                  <a:pt x="137" y="0"/>
                </a:lnTo>
                <a:lnTo>
                  <a:pt x="155" y="0"/>
                </a:lnTo>
                <a:lnTo>
                  <a:pt x="169" y="3"/>
                </a:lnTo>
                <a:lnTo>
                  <a:pt x="183" y="7"/>
                </a:lnTo>
                <a:lnTo>
                  <a:pt x="201" y="14"/>
                </a:lnTo>
                <a:lnTo>
                  <a:pt x="215" y="25"/>
                </a:lnTo>
                <a:lnTo>
                  <a:pt x="230" y="39"/>
                </a:lnTo>
                <a:lnTo>
                  <a:pt x="255" y="68"/>
                </a:lnTo>
                <a:lnTo>
                  <a:pt x="276" y="107"/>
                </a:lnTo>
                <a:lnTo>
                  <a:pt x="294" y="150"/>
                </a:lnTo>
                <a:lnTo>
                  <a:pt x="309" y="200"/>
                </a:lnTo>
                <a:lnTo>
                  <a:pt x="316" y="254"/>
                </a:lnTo>
                <a:lnTo>
                  <a:pt x="319" y="297"/>
                </a:lnTo>
                <a:lnTo>
                  <a:pt x="316" y="336"/>
                </a:lnTo>
                <a:lnTo>
                  <a:pt x="312" y="376"/>
                </a:lnTo>
                <a:lnTo>
                  <a:pt x="302" y="408"/>
                </a:lnTo>
                <a:lnTo>
                  <a:pt x="291" y="440"/>
                </a:lnTo>
                <a:lnTo>
                  <a:pt x="276" y="469"/>
                </a:lnTo>
                <a:lnTo>
                  <a:pt x="262" y="494"/>
                </a:lnTo>
                <a:lnTo>
                  <a:pt x="241" y="516"/>
                </a:lnTo>
                <a:lnTo>
                  <a:pt x="215" y="512"/>
                </a:lnTo>
                <a:lnTo>
                  <a:pt x="187" y="516"/>
                </a:lnTo>
                <a:lnTo>
                  <a:pt x="158" y="523"/>
                </a:lnTo>
                <a:lnTo>
                  <a:pt x="129" y="533"/>
                </a:lnTo>
                <a:lnTo>
                  <a:pt x="104" y="519"/>
                </a:lnTo>
                <a:lnTo>
                  <a:pt x="83" y="498"/>
                </a:lnTo>
                <a:lnTo>
                  <a:pt x="65" y="473"/>
                </a:lnTo>
                <a:lnTo>
                  <a:pt x="47" y="444"/>
                </a:lnTo>
                <a:lnTo>
                  <a:pt x="29" y="408"/>
                </a:lnTo>
                <a:lnTo>
                  <a:pt x="18" y="372"/>
                </a:lnTo>
                <a:lnTo>
                  <a:pt x="8" y="333"/>
                </a:lnTo>
                <a:lnTo>
                  <a:pt x="4" y="290"/>
                </a:lnTo>
                <a:lnTo>
                  <a:pt x="0" y="232"/>
                </a:lnTo>
                <a:lnTo>
                  <a:pt x="8" y="182"/>
                </a:lnTo>
                <a:lnTo>
                  <a:pt x="18" y="132"/>
                </a:lnTo>
                <a:lnTo>
                  <a:pt x="33" y="93"/>
                </a:lnTo>
                <a:lnTo>
                  <a:pt x="54" y="57"/>
                </a:lnTo>
                <a:lnTo>
                  <a:pt x="79" y="28"/>
                </a:lnTo>
                <a:lnTo>
                  <a:pt x="90" y="17"/>
                </a:lnTo>
                <a:lnTo>
                  <a:pt x="104" y="10"/>
                </a:lnTo>
                <a:lnTo>
                  <a:pt x="122" y="3"/>
                </a:lnTo>
                <a:lnTo>
                  <a:pt x="137" y="0"/>
                </a:lnTo>
                <a:close/>
              </a:path>
            </a:pathLst>
          </a:custGeom>
          <a:solidFill>
            <a:srgbClr val="FFFFFF"/>
          </a:solidFill>
          <a:ln w="9525">
            <a:noFill/>
            <a:round/>
            <a:headEnd/>
            <a:tailEnd/>
          </a:ln>
        </p:spPr>
        <p:txBody>
          <a:bodyPr/>
          <a:lstStyle/>
          <a:p>
            <a:endParaRPr lang="en-IN"/>
          </a:p>
        </p:txBody>
      </p:sp>
      <p:sp>
        <p:nvSpPr>
          <p:cNvPr id="67623" name="Freeform 41"/>
          <p:cNvSpPr>
            <a:spLocks/>
          </p:cNvSpPr>
          <p:nvPr/>
        </p:nvSpPr>
        <p:spPr bwMode="auto">
          <a:xfrm>
            <a:off x="4826001" y="3059113"/>
            <a:ext cx="937684" cy="1103312"/>
          </a:xfrm>
          <a:custGeom>
            <a:avLst/>
            <a:gdLst>
              <a:gd name="T0" fmla="*/ 2147483646 w 254"/>
              <a:gd name="T1" fmla="*/ 2147483646 h 498"/>
              <a:gd name="T2" fmla="*/ 2147483646 w 254"/>
              <a:gd name="T3" fmla="*/ 2147483646 h 498"/>
              <a:gd name="T4" fmla="*/ 2147483646 w 254"/>
              <a:gd name="T5" fmla="*/ 2147483646 h 498"/>
              <a:gd name="T6" fmla="*/ 2147483646 w 254"/>
              <a:gd name="T7" fmla="*/ 2147483646 h 498"/>
              <a:gd name="T8" fmla="*/ 2147483646 w 254"/>
              <a:gd name="T9" fmla="*/ 2147483646 h 498"/>
              <a:gd name="T10" fmla="*/ 2147483646 w 254"/>
              <a:gd name="T11" fmla="*/ 2147483646 h 498"/>
              <a:gd name="T12" fmla="*/ 2147483646 w 254"/>
              <a:gd name="T13" fmla="*/ 2147483646 h 498"/>
              <a:gd name="T14" fmla="*/ 2147483646 w 254"/>
              <a:gd name="T15" fmla="*/ 2147483646 h 498"/>
              <a:gd name="T16" fmla="*/ 2147483646 w 254"/>
              <a:gd name="T17" fmla="*/ 2147483646 h 498"/>
              <a:gd name="T18" fmla="*/ 2147483646 w 254"/>
              <a:gd name="T19" fmla="*/ 0 h 498"/>
              <a:gd name="T20" fmla="*/ 2147483646 w 254"/>
              <a:gd name="T21" fmla="*/ 0 h 498"/>
              <a:gd name="T22" fmla="*/ 2147483646 w 254"/>
              <a:gd name="T23" fmla="*/ 2147483646 h 498"/>
              <a:gd name="T24" fmla="*/ 2147483646 w 254"/>
              <a:gd name="T25" fmla="*/ 2147483646 h 498"/>
              <a:gd name="T26" fmla="*/ 2147483646 w 254"/>
              <a:gd name="T27" fmla="*/ 2147483646 h 498"/>
              <a:gd name="T28" fmla="*/ 2147483646 w 254"/>
              <a:gd name="T29" fmla="*/ 2147483646 h 498"/>
              <a:gd name="T30" fmla="*/ 2147483646 w 254"/>
              <a:gd name="T31" fmla="*/ 2147483646 h 498"/>
              <a:gd name="T32" fmla="*/ 2147483646 w 254"/>
              <a:gd name="T33" fmla="*/ 2147483646 h 498"/>
              <a:gd name="T34" fmla="*/ 2147483646 w 254"/>
              <a:gd name="T35" fmla="*/ 2147483646 h 498"/>
              <a:gd name="T36" fmla="*/ 2147483646 w 254"/>
              <a:gd name="T37" fmla="*/ 2147483646 h 498"/>
              <a:gd name="T38" fmla="*/ 2147483646 w 254"/>
              <a:gd name="T39" fmla="*/ 2147483646 h 498"/>
              <a:gd name="T40" fmla="*/ 2147483646 w 254"/>
              <a:gd name="T41" fmla="*/ 2147483646 h 498"/>
              <a:gd name="T42" fmla="*/ 2147483646 w 254"/>
              <a:gd name="T43" fmla="*/ 2147483646 h 498"/>
              <a:gd name="T44" fmla="*/ 2147483646 w 254"/>
              <a:gd name="T45" fmla="*/ 2147483646 h 498"/>
              <a:gd name="T46" fmla="*/ 2147483646 w 254"/>
              <a:gd name="T47" fmla="*/ 2147483646 h 498"/>
              <a:gd name="T48" fmla="*/ 2147483646 w 254"/>
              <a:gd name="T49" fmla="*/ 2147483646 h 498"/>
              <a:gd name="T50" fmla="*/ 2147483646 w 254"/>
              <a:gd name="T51" fmla="*/ 2147483646 h 498"/>
              <a:gd name="T52" fmla="*/ 2147483646 w 254"/>
              <a:gd name="T53" fmla="*/ 2147483646 h 498"/>
              <a:gd name="T54" fmla="*/ 2147483646 w 254"/>
              <a:gd name="T55" fmla="*/ 2147483646 h 498"/>
              <a:gd name="T56" fmla="*/ 2147483646 w 254"/>
              <a:gd name="T57" fmla="*/ 2147483646 h 498"/>
              <a:gd name="T58" fmla="*/ 2147483646 w 254"/>
              <a:gd name="T59" fmla="*/ 2147483646 h 498"/>
              <a:gd name="T60" fmla="*/ 2147483646 w 254"/>
              <a:gd name="T61" fmla="*/ 2147483646 h 498"/>
              <a:gd name="T62" fmla="*/ 0 w 254"/>
              <a:gd name="T63" fmla="*/ 2147483646 h 498"/>
              <a:gd name="T64" fmla="*/ 0 w 254"/>
              <a:gd name="T65" fmla="*/ 2147483646 h 498"/>
              <a:gd name="T66" fmla="*/ 2147483646 w 254"/>
              <a:gd name="T67" fmla="*/ 2147483646 h 498"/>
              <a:gd name="T68" fmla="*/ 2147483646 w 254"/>
              <a:gd name="T69" fmla="*/ 2147483646 h 498"/>
              <a:gd name="T70" fmla="*/ 2147483646 w 254"/>
              <a:gd name="T71" fmla="*/ 2147483646 h 498"/>
              <a:gd name="T72" fmla="*/ 2147483646 w 254"/>
              <a:gd name="T73" fmla="*/ 2147483646 h 498"/>
              <a:gd name="T74" fmla="*/ 2147483646 w 254"/>
              <a:gd name="T75" fmla="*/ 2147483646 h 498"/>
              <a:gd name="T76" fmla="*/ 2147483646 w 254"/>
              <a:gd name="T77" fmla="*/ 2147483646 h 498"/>
              <a:gd name="T78" fmla="*/ 2147483646 w 254"/>
              <a:gd name="T79" fmla="*/ 2147483646 h 498"/>
              <a:gd name="T80" fmla="*/ 2147483646 w 254"/>
              <a:gd name="T81" fmla="*/ 2147483646 h 498"/>
              <a:gd name="T82" fmla="*/ 2147483646 w 254"/>
              <a:gd name="T83" fmla="*/ 2147483646 h 498"/>
              <a:gd name="T84" fmla="*/ 2147483646 w 254"/>
              <a:gd name="T85" fmla="*/ 2147483646 h 498"/>
              <a:gd name="T86" fmla="*/ 2147483646 w 254"/>
              <a:gd name="T87" fmla="*/ 2147483646 h 498"/>
              <a:gd name="T88" fmla="*/ 2147483646 w 254"/>
              <a:gd name="T89" fmla="*/ 2147483646 h 498"/>
              <a:gd name="T90" fmla="*/ 2147483646 w 254"/>
              <a:gd name="T91" fmla="*/ 2147483646 h 498"/>
              <a:gd name="T92" fmla="*/ 2147483646 w 254"/>
              <a:gd name="T93" fmla="*/ 2147483646 h 498"/>
              <a:gd name="T94" fmla="*/ 2147483646 w 254"/>
              <a:gd name="T95" fmla="*/ 2147483646 h 498"/>
              <a:gd name="T96" fmla="*/ 2147483646 w 254"/>
              <a:gd name="T97" fmla="*/ 2147483646 h 498"/>
              <a:gd name="T98" fmla="*/ 2147483646 w 254"/>
              <a:gd name="T99" fmla="*/ 2147483646 h 498"/>
              <a:gd name="T100" fmla="*/ 2147483646 w 254"/>
              <a:gd name="T101" fmla="*/ 2147483646 h 498"/>
              <a:gd name="T102" fmla="*/ 2147483646 w 254"/>
              <a:gd name="T103" fmla="*/ 2147483646 h 4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4"/>
              <a:gd name="T157" fmla="*/ 0 h 498"/>
              <a:gd name="T158" fmla="*/ 254 w 254"/>
              <a:gd name="T159" fmla="*/ 498 h 4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4" h="498">
                <a:moveTo>
                  <a:pt x="251" y="219"/>
                </a:moveTo>
                <a:lnTo>
                  <a:pt x="251" y="219"/>
                </a:lnTo>
                <a:lnTo>
                  <a:pt x="247" y="187"/>
                </a:lnTo>
                <a:lnTo>
                  <a:pt x="240" y="151"/>
                </a:lnTo>
                <a:lnTo>
                  <a:pt x="233" y="119"/>
                </a:lnTo>
                <a:lnTo>
                  <a:pt x="222" y="90"/>
                </a:lnTo>
                <a:lnTo>
                  <a:pt x="208" y="65"/>
                </a:lnTo>
                <a:lnTo>
                  <a:pt x="194" y="40"/>
                </a:lnTo>
                <a:lnTo>
                  <a:pt x="176" y="18"/>
                </a:lnTo>
                <a:lnTo>
                  <a:pt x="161" y="0"/>
                </a:lnTo>
                <a:lnTo>
                  <a:pt x="183" y="36"/>
                </a:lnTo>
                <a:lnTo>
                  <a:pt x="201" y="83"/>
                </a:lnTo>
                <a:lnTo>
                  <a:pt x="215" y="133"/>
                </a:lnTo>
                <a:lnTo>
                  <a:pt x="222" y="187"/>
                </a:lnTo>
                <a:lnTo>
                  <a:pt x="226" y="230"/>
                </a:lnTo>
                <a:lnTo>
                  <a:pt x="222" y="269"/>
                </a:lnTo>
                <a:lnTo>
                  <a:pt x="219" y="309"/>
                </a:lnTo>
                <a:lnTo>
                  <a:pt x="208" y="341"/>
                </a:lnTo>
                <a:lnTo>
                  <a:pt x="197" y="373"/>
                </a:lnTo>
                <a:lnTo>
                  <a:pt x="183" y="402"/>
                </a:lnTo>
                <a:lnTo>
                  <a:pt x="168" y="427"/>
                </a:lnTo>
                <a:lnTo>
                  <a:pt x="150" y="448"/>
                </a:lnTo>
                <a:lnTo>
                  <a:pt x="122" y="445"/>
                </a:lnTo>
                <a:lnTo>
                  <a:pt x="93" y="448"/>
                </a:lnTo>
                <a:lnTo>
                  <a:pt x="64" y="455"/>
                </a:lnTo>
                <a:lnTo>
                  <a:pt x="36" y="466"/>
                </a:lnTo>
                <a:lnTo>
                  <a:pt x="18" y="455"/>
                </a:lnTo>
                <a:lnTo>
                  <a:pt x="0" y="441"/>
                </a:lnTo>
                <a:lnTo>
                  <a:pt x="14" y="459"/>
                </a:lnTo>
                <a:lnTo>
                  <a:pt x="32" y="477"/>
                </a:lnTo>
                <a:lnTo>
                  <a:pt x="47" y="488"/>
                </a:lnTo>
                <a:lnTo>
                  <a:pt x="64" y="498"/>
                </a:lnTo>
                <a:lnTo>
                  <a:pt x="93" y="488"/>
                </a:lnTo>
                <a:lnTo>
                  <a:pt x="122" y="481"/>
                </a:lnTo>
                <a:lnTo>
                  <a:pt x="150" y="477"/>
                </a:lnTo>
                <a:lnTo>
                  <a:pt x="176" y="481"/>
                </a:lnTo>
                <a:lnTo>
                  <a:pt x="197" y="459"/>
                </a:lnTo>
                <a:lnTo>
                  <a:pt x="211" y="434"/>
                </a:lnTo>
                <a:lnTo>
                  <a:pt x="226" y="405"/>
                </a:lnTo>
                <a:lnTo>
                  <a:pt x="237" y="373"/>
                </a:lnTo>
                <a:lnTo>
                  <a:pt x="247" y="341"/>
                </a:lnTo>
                <a:lnTo>
                  <a:pt x="251" y="301"/>
                </a:lnTo>
                <a:lnTo>
                  <a:pt x="254" y="262"/>
                </a:lnTo>
                <a:lnTo>
                  <a:pt x="251" y="219"/>
                </a:lnTo>
                <a:close/>
              </a:path>
            </a:pathLst>
          </a:custGeom>
          <a:solidFill>
            <a:srgbClr val="D6E1E3"/>
          </a:solidFill>
          <a:ln w="9525">
            <a:noFill/>
            <a:round/>
            <a:headEnd/>
            <a:tailEnd/>
          </a:ln>
        </p:spPr>
        <p:txBody>
          <a:bodyPr/>
          <a:lstStyle/>
          <a:p>
            <a:endParaRPr lang="en-IN"/>
          </a:p>
        </p:txBody>
      </p:sp>
      <p:sp>
        <p:nvSpPr>
          <p:cNvPr id="67624" name="Freeform 42"/>
          <p:cNvSpPr>
            <a:spLocks/>
          </p:cNvSpPr>
          <p:nvPr/>
        </p:nvSpPr>
        <p:spPr bwMode="auto">
          <a:xfrm>
            <a:off x="4586817" y="2982913"/>
            <a:ext cx="1166283" cy="711200"/>
          </a:xfrm>
          <a:custGeom>
            <a:avLst/>
            <a:gdLst>
              <a:gd name="T0" fmla="*/ 2147483646 w 316"/>
              <a:gd name="T1" fmla="*/ 2147483646 h 322"/>
              <a:gd name="T2" fmla="*/ 2147483646 w 316"/>
              <a:gd name="T3" fmla="*/ 2147483646 h 322"/>
              <a:gd name="T4" fmla="*/ 2147483646 w 316"/>
              <a:gd name="T5" fmla="*/ 2147483646 h 322"/>
              <a:gd name="T6" fmla="*/ 2147483646 w 316"/>
              <a:gd name="T7" fmla="*/ 2147483646 h 322"/>
              <a:gd name="T8" fmla="*/ 2147483646 w 316"/>
              <a:gd name="T9" fmla="*/ 2147483646 h 322"/>
              <a:gd name="T10" fmla="*/ 2147483646 w 316"/>
              <a:gd name="T11" fmla="*/ 2147483646 h 322"/>
              <a:gd name="T12" fmla="*/ 2147483646 w 316"/>
              <a:gd name="T13" fmla="*/ 2147483646 h 322"/>
              <a:gd name="T14" fmla="*/ 2147483646 w 316"/>
              <a:gd name="T15" fmla="*/ 2147483646 h 322"/>
              <a:gd name="T16" fmla="*/ 2147483646 w 316"/>
              <a:gd name="T17" fmla="*/ 2147483646 h 322"/>
              <a:gd name="T18" fmla="*/ 2147483646 w 316"/>
              <a:gd name="T19" fmla="*/ 2147483646 h 322"/>
              <a:gd name="T20" fmla="*/ 2147483646 w 316"/>
              <a:gd name="T21" fmla="*/ 2147483646 h 322"/>
              <a:gd name="T22" fmla="*/ 2147483646 w 316"/>
              <a:gd name="T23" fmla="*/ 2147483646 h 322"/>
              <a:gd name="T24" fmla="*/ 2147483646 w 316"/>
              <a:gd name="T25" fmla="*/ 2147483646 h 322"/>
              <a:gd name="T26" fmla="*/ 2147483646 w 316"/>
              <a:gd name="T27" fmla="*/ 2147483646 h 322"/>
              <a:gd name="T28" fmla="*/ 2147483646 w 316"/>
              <a:gd name="T29" fmla="*/ 2147483646 h 322"/>
              <a:gd name="T30" fmla="*/ 0 w 316"/>
              <a:gd name="T31" fmla="*/ 2147483646 h 322"/>
              <a:gd name="T32" fmla="*/ 2147483646 w 316"/>
              <a:gd name="T33" fmla="*/ 2147483646 h 322"/>
              <a:gd name="T34" fmla="*/ 2147483646 w 316"/>
              <a:gd name="T35" fmla="*/ 2147483646 h 322"/>
              <a:gd name="T36" fmla="*/ 2147483646 w 316"/>
              <a:gd name="T37" fmla="*/ 2147483646 h 322"/>
              <a:gd name="T38" fmla="*/ 2147483646 w 316"/>
              <a:gd name="T39" fmla="*/ 2147483646 h 322"/>
              <a:gd name="T40" fmla="*/ 2147483646 w 316"/>
              <a:gd name="T41" fmla="*/ 2147483646 h 322"/>
              <a:gd name="T42" fmla="*/ 2147483646 w 316"/>
              <a:gd name="T43" fmla="*/ 2147483646 h 322"/>
              <a:gd name="T44" fmla="*/ 2147483646 w 316"/>
              <a:gd name="T45" fmla="*/ 2147483646 h 322"/>
              <a:gd name="T46" fmla="*/ 2147483646 w 316"/>
              <a:gd name="T47" fmla="*/ 2147483646 h 322"/>
              <a:gd name="T48" fmla="*/ 2147483646 w 316"/>
              <a:gd name="T49" fmla="*/ 0 h 322"/>
              <a:gd name="T50" fmla="*/ 2147483646 w 316"/>
              <a:gd name="T51" fmla="*/ 0 h 322"/>
              <a:gd name="T52" fmla="*/ 2147483646 w 316"/>
              <a:gd name="T53" fmla="*/ 0 h 322"/>
              <a:gd name="T54" fmla="*/ 2147483646 w 316"/>
              <a:gd name="T55" fmla="*/ 2147483646 h 322"/>
              <a:gd name="T56" fmla="*/ 2147483646 w 316"/>
              <a:gd name="T57" fmla="*/ 2147483646 h 322"/>
              <a:gd name="T58" fmla="*/ 2147483646 w 316"/>
              <a:gd name="T59" fmla="*/ 2147483646 h 322"/>
              <a:gd name="T60" fmla="*/ 2147483646 w 316"/>
              <a:gd name="T61" fmla="*/ 2147483646 h 322"/>
              <a:gd name="T62" fmla="*/ 2147483646 w 316"/>
              <a:gd name="T63" fmla="*/ 2147483646 h 322"/>
              <a:gd name="T64" fmla="*/ 2147483646 w 316"/>
              <a:gd name="T65" fmla="*/ 2147483646 h 322"/>
              <a:gd name="T66" fmla="*/ 2147483646 w 316"/>
              <a:gd name="T67" fmla="*/ 2147483646 h 322"/>
              <a:gd name="T68" fmla="*/ 2147483646 w 316"/>
              <a:gd name="T69" fmla="*/ 2147483646 h 322"/>
              <a:gd name="T70" fmla="*/ 2147483646 w 316"/>
              <a:gd name="T71" fmla="*/ 2147483646 h 322"/>
              <a:gd name="T72" fmla="*/ 2147483646 w 316"/>
              <a:gd name="T73" fmla="*/ 2147483646 h 322"/>
              <a:gd name="T74" fmla="*/ 2147483646 w 316"/>
              <a:gd name="T75" fmla="*/ 2147483646 h 322"/>
              <a:gd name="T76" fmla="*/ 2147483646 w 316"/>
              <a:gd name="T77" fmla="*/ 2147483646 h 322"/>
              <a:gd name="T78" fmla="*/ 2147483646 w 316"/>
              <a:gd name="T79" fmla="*/ 2147483646 h 322"/>
              <a:gd name="T80" fmla="*/ 2147483646 w 316"/>
              <a:gd name="T81" fmla="*/ 2147483646 h 322"/>
              <a:gd name="T82" fmla="*/ 2147483646 w 316"/>
              <a:gd name="T83" fmla="*/ 2147483646 h 322"/>
              <a:gd name="T84" fmla="*/ 2147483646 w 316"/>
              <a:gd name="T85" fmla="*/ 2147483646 h 322"/>
              <a:gd name="T86" fmla="*/ 2147483646 w 316"/>
              <a:gd name="T87" fmla="*/ 2147483646 h 322"/>
              <a:gd name="T88" fmla="*/ 2147483646 w 316"/>
              <a:gd name="T89" fmla="*/ 2147483646 h 322"/>
              <a:gd name="T90" fmla="*/ 2147483646 w 316"/>
              <a:gd name="T91" fmla="*/ 2147483646 h 322"/>
              <a:gd name="T92" fmla="*/ 2147483646 w 316"/>
              <a:gd name="T93" fmla="*/ 2147483646 h 322"/>
              <a:gd name="T94" fmla="*/ 2147483646 w 316"/>
              <a:gd name="T95" fmla="*/ 2147483646 h 322"/>
              <a:gd name="T96" fmla="*/ 2147483646 w 316"/>
              <a:gd name="T97" fmla="*/ 2147483646 h 322"/>
              <a:gd name="T98" fmla="*/ 2147483646 w 316"/>
              <a:gd name="T99" fmla="*/ 2147483646 h 322"/>
              <a:gd name="T100" fmla="*/ 2147483646 w 316"/>
              <a:gd name="T101" fmla="*/ 2147483646 h 3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6"/>
              <a:gd name="T154" fmla="*/ 0 h 322"/>
              <a:gd name="T155" fmla="*/ 316 w 316"/>
              <a:gd name="T156" fmla="*/ 322 h 32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6" h="322">
                <a:moveTo>
                  <a:pt x="140" y="46"/>
                </a:moveTo>
                <a:lnTo>
                  <a:pt x="140" y="46"/>
                </a:lnTo>
                <a:lnTo>
                  <a:pt x="126" y="50"/>
                </a:lnTo>
                <a:lnTo>
                  <a:pt x="112" y="57"/>
                </a:lnTo>
                <a:lnTo>
                  <a:pt x="97" y="64"/>
                </a:lnTo>
                <a:lnTo>
                  <a:pt x="83" y="75"/>
                </a:lnTo>
                <a:lnTo>
                  <a:pt x="61" y="100"/>
                </a:lnTo>
                <a:lnTo>
                  <a:pt x="40" y="136"/>
                </a:lnTo>
                <a:lnTo>
                  <a:pt x="26" y="175"/>
                </a:lnTo>
                <a:lnTo>
                  <a:pt x="11" y="222"/>
                </a:lnTo>
                <a:lnTo>
                  <a:pt x="8" y="268"/>
                </a:lnTo>
                <a:lnTo>
                  <a:pt x="8" y="322"/>
                </a:lnTo>
                <a:lnTo>
                  <a:pt x="4" y="290"/>
                </a:lnTo>
                <a:lnTo>
                  <a:pt x="0" y="232"/>
                </a:lnTo>
                <a:lnTo>
                  <a:pt x="8" y="182"/>
                </a:lnTo>
                <a:lnTo>
                  <a:pt x="18" y="132"/>
                </a:lnTo>
                <a:lnTo>
                  <a:pt x="33" y="93"/>
                </a:lnTo>
                <a:lnTo>
                  <a:pt x="54" y="57"/>
                </a:lnTo>
                <a:lnTo>
                  <a:pt x="79" y="28"/>
                </a:lnTo>
                <a:lnTo>
                  <a:pt x="90" y="17"/>
                </a:lnTo>
                <a:lnTo>
                  <a:pt x="104" y="10"/>
                </a:lnTo>
                <a:lnTo>
                  <a:pt x="122" y="3"/>
                </a:lnTo>
                <a:lnTo>
                  <a:pt x="137" y="0"/>
                </a:lnTo>
                <a:lnTo>
                  <a:pt x="155" y="0"/>
                </a:lnTo>
                <a:lnTo>
                  <a:pt x="169" y="3"/>
                </a:lnTo>
                <a:lnTo>
                  <a:pt x="183" y="7"/>
                </a:lnTo>
                <a:lnTo>
                  <a:pt x="201" y="14"/>
                </a:lnTo>
                <a:lnTo>
                  <a:pt x="215" y="25"/>
                </a:lnTo>
                <a:lnTo>
                  <a:pt x="230" y="39"/>
                </a:lnTo>
                <a:lnTo>
                  <a:pt x="255" y="68"/>
                </a:lnTo>
                <a:lnTo>
                  <a:pt x="276" y="107"/>
                </a:lnTo>
                <a:lnTo>
                  <a:pt x="294" y="150"/>
                </a:lnTo>
                <a:lnTo>
                  <a:pt x="309" y="200"/>
                </a:lnTo>
                <a:lnTo>
                  <a:pt x="316" y="254"/>
                </a:lnTo>
                <a:lnTo>
                  <a:pt x="316" y="268"/>
                </a:lnTo>
                <a:lnTo>
                  <a:pt x="309" y="222"/>
                </a:lnTo>
                <a:lnTo>
                  <a:pt x="291" y="179"/>
                </a:lnTo>
                <a:lnTo>
                  <a:pt x="273" y="139"/>
                </a:lnTo>
                <a:lnTo>
                  <a:pt x="251" y="107"/>
                </a:lnTo>
                <a:lnTo>
                  <a:pt x="226" y="78"/>
                </a:lnTo>
                <a:lnTo>
                  <a:pt x="201" y="60"/>
                </a:lnTo>
                <a:lnTo>
                  <a:pt x="187" y="53"/>
                </a:lnTo>
                <a:lnTo>
                  <a:pt x="172" y="50"/>
                </a:lnTo>
                <a:lnTo>
                  <a:pt x="158" y="46"/>
                </a:lnTo>
                <a:lnTo>
                  <a:pt x="140" y="46"/>
                </a:lnTo>
                <a:close/>
              </a:path>
            </a:pathLst>
          </a:custGeom>
          <a:solidFill>
            <a:srgbClr val="E6E6E6"/>
          </a:solidFill>
          <a:ln w="9525">
            <a:noFill/>
            <a:round/>
            <a:headEnd/>
            <a:tailEnd/>
          </a:ln>
        </p:spPr>
        <p:txBody>
          <a:bodyPr/>
          <a:lstStyle/>
          <a:p>
            <a:endParaRPr lang="en-IN"/>
          </a:p>
        </p:txBody>
      </p:sp>
      <p:sp>
        <p:nvSpPr>
          <p:cNvPr id="67625" name="Freeform 43"/>
          <p:cNvSpPr>
            <a:spLocks/>
          </p:cNvSpPr>
          <p:nvPr/>
        </p:nvSpPr>
        <p:spPr bwMode="auto">
          <a:xfrm>
            <a:off x="4692652" y="4100513"/>
            <a:ext cx="1035049" cy="292100"/>
          </a:xfrm>
          <a:custGeom>
            <a:avLst/>
            <a:gdLst>
              <a:gd name="T0" fmla="*/ 2147483646 w 280"/>
              <a:gd name="T1" fmla="*/ 2147483646 h 132"/>
              <a:gd name="T2" fmla="*/ 2147483646 w 280"/>
              <a:gd name="T3" fmla="*/ 2147483646 h 132"/>
              <a:gd name="T4" fmla="*/ 2147483646 w 280"/>
              <a:gd name="T5" fmla="*/ 2147483646 h 132"/>
              <a:gd name="T6" fmla="*/ 2147483646 w 280"/>
              <a:gd name="T7" fmla="*/ 2147483646 h 132"/>
              <a:gd name="T8" fmla="*/ 2147483646 w 280"/>
              <a:gd name="T9" fmla="*/ 0 h 132"/>
              <a:gd name="T10" fmla="*/ 2147483646 w 280"/>
              <a:gd name="T11" fmla="*/ 2147483646 h 132"/>
              <a:gd name="T12" fmla="*/ 2147483646 w 280"/>
              <a:gd name="T13" fmla="*/ 2147483646 h 132"/>
              <a:gd name="T14" fmla="*/ 2147483646 w 280"/>
              <a:gd name="T15" fmla="*/ 2147483646 h 132"/>
              <a:gd name="T16" fmla="*/ 2147483646 w 280"/>
              <a:gd name="T17" fmla="*/ 2147483646 h 132"/>
              <a:gd name="T18" fmla="*/ 2147483646 w 280"/>
              <a:gd name="T19" fmla="*/ 2147483646 h 132"/>
              <a:gd name="T20" fmla="*/ 2147483646 w 280"/>
              <a:gd name="T21" fmla="*/ 2147483646 h 132"/>
              <a:gd name="T22" fmla="*/ 2147483646 w 280"/>
              <a:gd name="T23" fmla="*/ 2147483646 h 132"/>
              <a:gd name="T24" fmla="*/ 0 w 280"/>
              <a:gd name="T25" fmla="*/ 2147483646 h 132"/>
              <a:gd name="T26" fmla="*/ 0 w 280"/>
              <a:gd name="T27" fmla="*/ 2147483646 h 132"/>
              <a:gd name="T28" fmla="*/ 2147483646 w 280"/>
              <a:gd name="T29" fmla="*/ 2147483646 h 132"/>
              <a:gd name="T30" fmla="*/ 2147483646 w 280"/>
              <a:gd name="T31" fmla="*/ 2147483646 h 132"/>
              <a:gd name="T32" fmla="*/ 2147483646 w 280"/>
              <a:gd name="T33" fmla="*/ 2147483646 h 132"/>
              <a:gd name="T34" fmla="*/ 2147483646 w 280"/>
              <a:gd name="T35" fmla="*/ 2147483646 h 132"/>
              <a:gd name="T36" fmla="*/ 2147483646 w 280"/>
              <a:gd name="T37" fmla="*/ 2147483646 h 132"/>
              <a:gd name="T38" fmla="*/ 2147483646 w 280"/>
              <a:gd name="T39" fmla="*/ 2147483646 h 132"/>
              <a:gd name="T40" fmla="*/ 2147483646 w 280"/>
              <a:gd name="T41" fmla="*/ 2147483646 h 132"/>
              <a:gd name="T42" fmla="*/ 2147483646 w 280"/>
              <a:gd name="T43" fmla="*/ 2147483646 h 132"/>
              <a:gd name="T44" fmla="*/ 2147483646 w 280"/>
              <a:gd name="T45" fmla="*/ 2147483646 h 132"/>
              <a:gd name="T46" fmla="*/ 2147483646 w 280"/>
              <a:gd name="T47" fmla="*/ 2147483646 h 132"/>
              <a:gd name="T48" fmla="*/ 2147483646 w 280"/>
              <a:gd name="T49" fmla="*/ 2147483646 h 132"/>
              <a:gd name="T50" fmla="*/ 2147483646 w 280"/>
              <a:gd name="T51" fmla="*/ 2147483646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0"/>
              <a:gd name="T79" fmla="*/ 0 h 132"/>
              <a:gd name="T80" fmla="*/ 280 w 280"/>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0" h="132">
                <a:moveTo>
                  <a:pt x="280" y="21"/>
                </a:moveTo>
                <a:lnTo>
                  <a:pt x="280" y="21"/>
                </a:lnTo>
                <a:lnTo>
                  <a:pt x="247" y="11"/>
                </a:lnTo>
                <a:lnTo>
                  <a:pt x="212" y="3"/>
                </a:lnTo>
                <a:lnTo>
                  <a:pt x="172" y="0"/>
                </a:lnTo>
                <a:lnTo>
                  <a:pt x="151" y="3"/>
                </a:lnTo>
                <a:lnTo>
                  <a:pt x="126" y="7"/>
                </a:lnTo>
                <a:lnTo>
                  <a:pt x="104" y="18"/>
                </a:lnTo>
                <a:lnTo>
                  <a:pt x="79" y="28"/>
                </a:lnTo>
                <a:lnTo>
                  <a:pt x="57" y="46"/>
                </a:lnTo>
                <a:lnTo>
                  <a:pt x="36" y="68"/>
                </a:lnTo>
                <a:lnTo>
                  <a:pt x="18" y="97"/>
                </a:lnTo>
                <a:lnTo>
                  <a:pt x="0" y="132"/>
                </a:lnTo>
                <a:lnTo>
                  <a:pt x="11" y="111"/>
                </a:lnTo>
                <a:lnTo>
                  <a:pt x="32" y="89"/>
                </a:lnTo>
                <a:lnTo>
                  <a:pt x="57" y="64"/>
                </a:lnTo>
                <a:lnTo>
                  <a:pt x="75" y="54"/>
                </a:lnTo>
                <a:lnTo>
                  <a:pt x="97" y="43"/>
                </a:lnTo>
                <a:lnTo>
                  <a:pt x="118" y="32"/>
                </a:lnTo>
                <a:lnTo>
                  <a:pt x="143" y="25"/>
                </a:lnTo>
                <a:lnTo>
                  <a:pt x="172" y="21"/>
                </a:lnTo>
                <a:lnTo>
                  <a:pt x="204" y="18"/>
                </a:lnTo>
                <a:lnTo>
                  <a:pt x="240" y="18"/>
                </a:lnTo>
                <a:lnTo>
                  <a:pt x="280" y="21"/>
                </a:lnTo>
                <a:close/>
              </a:path>
            </a:pathLst>
          </a:custGeom>
          <a:solidFill>
            <a:srgbClr val="FFA600"/>
          </a:solidFill>
          <a:ln w="9525">
            <a:noFill/>
            <a:round/>
            <a:headEnd/>
            <a:tailEnd/>
          </a:ln>
        </p:spPr>
        <p:txBody>
          <a:bodyPr/>
          <a:lstStyle/>
          <a:p>
            <a:endParaRPr lang="en-IN"/>
          </a:p>
        </p:txBody>
      </p:sp>
      <p:sp>
        <p:nvSpPr>
          <p:cNvPr id="67626" name="Freeform 44"/>
          <p:cNvSpPr>
            <a:spLocks/>
          </p:cNvSpPr>
          <p:nvPr/>
        </p:nvSpPr>
        <p:spPr bwMode="auto">
          <a:xfrm>
            <a:off x="4933951" y="4170363"/>
            <a:ext cx="620183" cy="246062"/>
          </a:xfrm>
          <a:custGeom>
            <a:avLst/>
            <a:gdLst>
              <a:gd name="T0" fmla="*/ 0 w 168"/>
              <a:gd name="T1" fmla="*/ 2147483646 h 111"/>
              <a:gd name="T2" fmla="*/ 0 w 168"/>
              <a:gd name="T3" fmla="*/ 2147483646 h 111"/>
              <a:gd name="T4" fmla="*/ 2147483646 w 168"/>
              <a:gd name="T5" fmla="*/ 2147483646 h 111"/>
              <a:gd name="T6" fmla="*/ 2147483646 w 168"/>
              <a:gd name="T7" fmla="*/ 2147483646 h 111"/>
              <a:gd name="T8" fmla="*/ 2147483646 w 168"/>
              <a:gd name="T9" fmla="*/ 2147483646 h 111"/>
              <a:gd name="T10" fmla="*/ 2147483646 w 168"/>
              <a:gd name="T11" fmla="*/ 2147483646 h 111"/>
              <a:gd name="T12" fmla="*/ 2147483646 w 168"/>
              <a:gd name="T13" fmla="*/ 2147483646 h 111"/>
              <a:gd name="T14" fmla="*/ 2147483646 w 168"/>
              <a:gd name="T15" fmla="*/ 2147483646 h 111"/>
              <a:gd name="T16" fmla="*/ 2147483646 w 168"/>
              <a:gd name="T17" fmla="*/ 2147483646 h 111"/>
              <a:gd name="T18" fmla="*/ 2147483646 w 168"/>
              <a:gd name="T19" fmla="*/ 2147483646 h 111"/>
              <a:gd name="T20" fmla="*/ 2147483646 w 168"/>
              <a:gd name="T21" fmla="*/ 2147483646 h 111"/>
              <a:gd name="T22" fmla="*/ 2147483646 w 168"/>
              <a:gd name="T23" fmla="*/ 2147483646 h 111"/>
              <a:gd name="T24" fmla="*/ 2147483646 w 168"/>
              <a:gd name="T25" fmla="*/ 2147483646 h 111"/>
              <a:gd name="T26" fmla="*/ 2147483646 w 168"/>
              <a:gd name="T27" fmla="*/ 2147483646 h 111"/>
              <a:gd name="T28" fmla="*/ 2147483646 w 168"/>
              <a:gd name="T29" fmla="*/ 2147483646 h 111"/>
              <a:gd name="T30" fmla="*/ 2147483646 w 168"/>
              <a:gd name="T31" fmla="*/ 2147483646 h 111"/>
              <a:gd name="T32" fmla="*/ 2147483646 w 168"/>
              <a:gd name="T33" fmla="*/ 2147483646 h 111"/>
              <a:gd name="T34" fmla="*/ 2147483646 w 168"/>
              <a:gd name="T35" fmla="*/ 2147483646 h 111"/>
              <a:gd name="T36" fmla="*/ 2147483646 w 168"/>
              <a:gd name="T37" fmla="*/ 2147483646 h 111"/>
              <a:gd name="T38" fmla="*/ 2147483646 w 168"/>
              <a:gd name="T39" fmla="*/ 2147483646 h 111"/>
              <a:gd name="T40" fmla="*/ 2147483646 w 168"/>
              <a:gd name="T41" fmla="*/ 2147483646 h 111"/>
              <a:gd name="T42" fmla="*/ 2147483646 w 168"/>
              <a:gd name="T43" fmla="*/ 2147483646 h 111"/>
              <a:gd name="T44" fmla="*/ 2147483646 w 168"/>
              <a:gd name="T45" fmla="*/ 2147483646 h 111"/>
              <a:gd name="T46" fmla="*/ 2147483646 w 168"/>
              <a:gd name="T47" fmla="*/ 2147483646 h 111"/>
              <a:gd name="T48" fmla="*/ 2147483646 w 168"/>
              <a:gd name="T49" fmla="*/ 2147483646 h 111"/>
              <a:gd name="T50" fmla="*/ 2147483646 w 168"/>
              <a:gd name="T51" fmla="*/ 2147483646 h 111"/>
              <a:gd name="T52" fmla="*/ 2147483646 w 168"/>
              <a:gd name="T53" fmla="*/ 0 h 111"/>
              <a:gd name="T54" fmla="*/ 2147483646 w 168"/>
              <a:gd name="T55" fmla="*/ 2147483646 h 111"/>
              <a:gd name="T56" fmla="*/ 2147483646 w 168"/>
              <a:gd name="T57" fmla="*/ 2147483646 h 111"/>
              <a:gd name="T58" fmla="*/ 2147483646 w 168"/>
              <a:gd name="T59" fmla="*/ 2147483646 h 111"/>
              <a:gd name="T60" fmla="*/ 2147483646 w 168"/>
              <a:gd name="T61" fmla="*/ 2147483646 h 111"/>
              <a:gd name="T62" fmla="*/ 2147483646 w 168"/>
              <a:gd name="T63" fmla="*/ 2147483646 h 111"/>
              <a:gd name="T64" fmla="*/ 2147483646 w 168"/>
              <a:gd name="T65" fmla="*/ 2147483646 h 111"/>
              <a:gd name="T66" fmla="*/ 2147483646 w 168"/>
              <a:gd name="T67" fmla="*/ 2147483646 h 111"/>
              <a:gd name="T68" fmla="*/ 2147483646 w 168"/>
              <a:gd name="T69" fmla="*/ 2147483646 h 111"/>
              <a:gd name="T70" fmla="*/ 0 w 168"/>
              <a:gd name="T71" fmla="*/ 2147483646 h 111"/>
              <a:gd name="T72" fmla="*/ 0 w 168"/>
              <a:gd name="T73" fmla="*/ 2147483646 h 111"/>
              <a:gd name="T74" fmla="*/ 0 w 168"/>
              <a:gd name="T75" fmla="*/ 2147483646 h 1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111"/>
              <a:gd name="T116" fmla="*/ 168 w 168"/>
              <a:gd name="T117" fmla="*/ 111 h 1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111">
                <a:moveTo>
                  <a:pt x="0" y="68"/>
                </a:moveTo>
                <a:lnTo>
                  <a:pt x="0" y="68"/>
                </a:lnTo>
                <a:lnTo>
                  <a:pt x="3" y="79"/>
                </a:lnTo>
                <a:lnTo>
                  <a:pt x="10" y="90"/>
                </a:lnTo>
                <a:lnTo>
                  <a:pt x="18" y="97"/>
                </a:lnTo>
                <a:lnTo>
                  <a:pt x="32" y="104"/>
                </a:lnTo>
                <a:lnTo>
                  <a:pt x="43" y="108"/>
                </a:lnTo>
                <a:lnTo>
                  <a:pt x="61" y="111"/>
                </a:lnTo>
                <a:lnTo>
                  <a:pt x="75" y="111"/>
                </a:lnTo>
                <a:lnTo>
                  <a:pt x="93" y="111"/>
                </a:lnTo>
                <a:lnTo>
                  <a:pt x="111" y="108"/>
                </a:lnTo>
                <a:lnTo>
                  <a:pt x="125" y="100"/>
                </a:lnTo>
                <a:lnTo>
                  <a:pt x="139" y="97"/>
                </a:lnTo>
                <a:lnTo>
                  <a:pt x="150" y="86"/>
                </a:lnTo>
                <a:lnTo>
                  <a:pt x="161" y="79"/>
                </a:lnTo>
                <a:lnTo>
                  <a:pt x="165" y="68"/>
                </a:lnTo>
                <a:lnTo>
                  <a:pt x="168" y="57"/>
                </a:lnTo>
                <a:lnTo>
                  <a:pt x="168" y="47"/>
                </a:lnTo>
                <a:lnTo>
                  <a:pt x="168" y="36"/>
                </a:lnTo>
                <a:lnTo>
                  <a:pt x="161" y="25"/>
                </a:lnTo>
                <a:lnTo>
                  <a:pt x="150" y="18"/>
                </a:lnTo>
                <a:lnTo>
                  <a:pt x="139" y="11"/>
                </a:lnTo>
                <a:lnTo>
                  <a:pt x="125" y="7"/>
                </a:lnTo>
                <a:lnTo>
                  <a:pt x="111" y="4"/>
                </a:lnTo>
                <a:lnTo>
                  <a:pt x="96" y="0"/>
                </a:lnTo>
                <a:lnTo>
                  <a:pt x="78" y="4"/>
                </a:lnTo>
                <a:lnTo>
                  <a:pt x="61" y="7"/>
                </a:lnTo>
                <a:lnTo>
                  <a:pt x="46" y="11"/>
                </a:lnTo>
                <a:lnTo>
                  <a:pt x="32" y="18"/>
                </a:lnTo>
                <a:lnTo>
                  <a:pt x="21" y="25"/>
                </a:lnTo>
                <a:lnTo>
                  <a:pt x="10" y="36"/>
                </a:lnTo>
                <a:lnTo>
                  <a:pt x="3" y="47"/>
                </a:lnTo>
                <a:lnTo>
                  <a:pt x="0" y="57"/>
                </a:lnTo>
                <a:lnTo>
                  <a:pt x="0" y="68"/>
                </a:lnTo>
                <a:close/>
              </a:path>
            </a:pathLst>
          </a:custGeom>
          <a:solidFill>
            <a:srgbClr val="FFFA00"/>
          </a:solidFill>
          <a:ln w="9525">
            <a:noFill/>
            <a:round/>
            <a:headEnd/>
            <a:tailEnd/>
          </a:ln>
        </p:spPr>
        <p:txBody>
          <a:bodyPr/>
          <a:lstStyle/>
          <a:p>
            <a:endParaRPr lang="en-IN"/>
          </a:p>
        </p:txBody>
      </p:sp>
      <p:sp>
        <p:nvSpPr>
          <p:cNvPr id="67627" name="Freeform 45"/>
          <p:cNvSpPr>
            <a:spLocks/>
          </p:cNvSpPr>
          <p:nvPr/>
        </p:nvSpPr>
        <p:spPr bwMode="auto">
          <a:xfrm>
            <a:off x="4944533" y="4179889"/>
            <a:ext cx="609600" cy="236537"/>
          </a:xfrm>
          <a:custGeom>
            <a:avLst/>
            <a:gdLst>
              <a:gd name="T0" fmla="*/ 2147483646 w 165"/>
              <a:gd name="T1" fmla="*/ 2147483646 h 107"/>
              <a:gd name="T2" fmla="*/ 2147483646 w 165"/>
              <a:gd name="T3" fmla="*/ 2147483646 h 107"/>
              <a:gd name="T4" fmla="*/ 2147483646 w 165"/>
              <a:gd name="T5" fmla="*/ 2147483646 h 107"/>
              <a:gd name="T6" fmla="*/ 2147483646 w 165"/>
              <a:gd name="T7" fmla="*/ 2147483646 h 107"/>
              <a:gd name="T8" fmla="*/ 2147483646 w 165"/>
              <a:gd name="T9" fmla="*/ 2147483646 h 107"/>
              <a:gd name="T10" fmla="*/ 2147483646 w 165"/>
              <a:gd name="T11" fmla="*/ 2147483646 h 107"/>
              <a:gd name="T12" fmla="*/ 2147483646 w 165"/>
              <a:gd name="T13" fmla="*/ 2147483646 h 107"/>
              <a:gd name="T14" fmla="*/ 2147483646 w 165"/>
              <a:gd name="T15" fmla="*/ 0 h 107"/>
              <a:gd name="T16" fmla="*/ 2147483646 w 165"/>
              <a:gd name="T17" fmla="*/ 0 h 107"/>
              <a:gd name="T18" fmla="*/ 2147483646 w 165"/>
              <a:gd name="T19" fmla="*/ 0 h 107"/>
              <a:gd name="T20" fmla="*/ 2147483646 w 165"/>
              <a:gd name="T21" fmla="*/ 0 h 107"/>
              <a:gd name="T22" fmla="*/ 2147483646 w 165"/>
              <a:gd name="T23" fmla="*/ 2147483646 h 107"/>
              <a:gd name="T24" fmla="*/ 2147483646 w 165"/>
              <a:gd name="T25" fmla="*/ 2147483646 h 107"/>
              <a:gd name="T26" fmla="*/ 2147483646 w 165"/>
              <a:gd name="T27" fmla="*/ 2147483646 h 107"/>
              <a:gd name="T28" fmla="*/ 2147483646 w 165"/>
              <a:gd name="T29" fmla="*/ 2147483646 h 107"/>
              <a:gd name="T30" fmla="*/ 2147483646 w 165"/>
              <a:gd name="T31" fmla="*/ 2147483646 h 107"/>
              <a:gd name="T32" fmla="*/ 2147483646 w 165"/>
              <a:gd name="T33" fmla="*/ 2147483646 h 107"/>
              <a:gd name="T34" fmla="*/ 0 w 165"/>
              <a:gd name="T35" fmla="*/ 2147483646 h 107"/>
              <a:gd name="T36" fmla="*/ 0 w 165"/>
              <a:gd name="T37" fmla="*/ 2147483646 h 107"/>
              <a:gd name="T38" fmla="*/ 0 w 165"/>
              <a:gd name="T39" fmla="*/ 2147483646 h 107"/>
              <a:gd name="T40" fmla="*/ 2147483646 w 165"/>
              <a:gd name="T41" fmla="*/ 2147483646 h 107"/>
              <a:gd name="T42" fmla="*/ 2147483646 w 165"/>
              <a:gd name="T43" fmla="*/ 2147483646 h 107"/>
              <a:gd name="T44" fmla="*/ 2147483646 w 165"/>
              <a:gd name="T45" fmla="*/ 2147483646 h 107"/>
              <a:gd name="T46" fmla="*/ 2147483646 w 165"/>
              <a:gd name="T47" fmla="*/ 2147483646 h 107"/>
              <a:gd name="T48" fmla="*/ 2147483646 w 165"/>
              <a:gd name="T49" fmla="*/ 2147483646 h 107"/>
              <a:gd name="T50" fmla="*/ 2147483646 w 165"/>
              <a:gd name="T51" fmla="*/ 2147483646 h 107"/>
              <a:gd name="T52" fmla="*/ 2147483646 w 165"/>
              <a:gd name="T53" fmla="*/ 2147483646 h 107"/>
              <a:gd name="T54" fmla="*/ 2147483646 w 165"/>
              <a:gd name="T55" fmla="*/ 2147483646 h 107"/>
              <a:gd name="T56" fmla="*/ 2147483646 w 165"/>
              <a:gd name="T57" fmla="*/ 2147483646 h 107"/>
              <a:gd name="T58" fmla="*/ 2147483646 w 165"/>
              <a:gd name="T59" fmla="*/ 2147483646 h 107"/>
              <a:gd name="T60" fmla="*/ 2147483646 w 165"/>
              <a:gd name="T61" fmla="*/ 2147483646 h 107"/>
              <a:gd name="T62" fmla="*/ 2147483646 w 165"/>
              <a:gd name="T63" fmla="*/ 2147483646 h 107"/>
              <a:gd name="T64" fmla="*/ 2147483646 w 165"/>
              <a:gd name="T65" fmla="*/ 2147483646 h 107"/>
              <a:gd name="T66" fmla="*/ 2147483646 w 165"/>
              <a:gd name="T67" fmla="*/ 2147483646 h 107"/>
              <a:gd name="T68" fmla="*/ 2147483646 w 165"/>
              <a:gd name="T69" fmla="*/ 2147483646 h 107"/>
              <a:gd name="T70" fmla="*/ 2147483646 w 165"/>
              <a:gd name="T71" fmla="*/ 2147483646 h 107"/>
              <a:gd name="T72" fmla="*/ 2147483646 w 165"/>
              <a:gd name="T73" fmla="*/ 2147483646 h 107"/>
              <a:gd name="T74" fmla="*/ 2147483646 w 165"/>
              <a:gd name="T75" fmla="*/ 2147483646 h 1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07"/>
              <a:gd name="T116" fmla="*/ 165 w 165"/>
              <a:gd name="T117" fmla="*/ 107 h 1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07">
                <a:moveTo>
                  <a:pt x="165" y="43"/>
                </a:moveTo>
                <a:lnTo>
                  <a:pt x="165" y="43"/>
                </a:lnTo>
                <a:lnTo>
                  <a:pt x="162" y="32"/>
                </a:lnTo>
                <a:lnTo>
                  <a:pt x="154" y="21"/>
                </a:lnTo>
                <a:lnTo>
                  <a:pt x="147" y="14"/>
                </a:lnTo>
                <a:lnTo>
                  <a:pt x="136" y="7"/>
                </a:lnTo>
                <a:lnTo>
                  <a:pt x="122" y="3"/>
                </a:lnTo>
                <a:lnTo>
                  <a:pt x="108" y="0"/>
                </a:lnTo>
                <a:lnTo>
                  <a:pt x="93" y="0"/>
                </a:lnTo>
                <a:lnTo>
                  <a:pt x="75" y="0"/>
                </a:lnTo>
                <a:lnTo>
                  <a:pt x="58" y="3"/>
                </a:lnTo>
                <a:lnTo>
                  <a:pt x="43" y="10"/>
                </a:lnTo>
                <a:lnTo>
                  <a:pt x="32" y="14"/>
                </a:lnTo>
                <a:lnTo>
                  <a:pt x="18" y="25"/>
                </a:lnTo>
                <a:lnTo>
                  <a:pt x="11" y="32"/>
                </a:lnTo>
                <a:lnTo>
                  <a:pt x="4" y="43"/>
                </a:lnTo>
                <a:lnTo>
                  <a:pt x="0" y="53"/>
                </a:lnTo>
                <a:lnTo>
                  <a:pt x="0" y="64"/>
                </a:lnTo>
                <a:lnTo>
                  <a:pt x="4" y="75"/>
                </a:lnTo>
                <a:lnTo>
                  <a:pt x="11" y="82"/>
                </a:lnTo>
                <a:lnTo>
                  <a:pt x="18" y="89"/>
                </a:lnTo>
                <a:lnTo>
                  <a:pt x="29" y="96"/>
                </a:lnTo>
                <a:lnTo>
                  <a:pt x="43" y="104"/>
                </a:lnTo>
                <a:lnTo>
                  <a:pt x="58" y="104"/>
                </a:lnTo>
                <a:lnTo>
                  <a:pt x="72" y="107"/>
                </a:lnTo>
                <a:lnTo>
                  <a:pt x="90" y="104"/>
                </a:lnTo>
                <a:lnTo>
                  <a:pt x="104" y="100"/>
                </a:lnTo>
                <a:lnTo>
                  <a:pt x="122" y="96"/>
                </a:lnTo>
                <a:lnTo>
                  <a:pt x="133" y="89"/>
                </a:lnTo>
                <a:lnTo>
                  <a:pt x="144" y="82"/>
                </a:lnTo>
                <a:lnTo>
                  <a:pt x="154" y="71"/>
                </a:lnTo>
                <a:lnTo>
                  <a:pt x="162" y="64"/>
                </a:lnTo>
                <a:lnTo>
                  <a:pt x="165" y="53"/>
                </a:lnTo>
                <a:lnTo>
                  <a:pt x="165" y="43"/>
                </a:lnTo>
                <a:close/>
              </a:path>
            </a:pathLst>
          </a:custGeom>
          <a:solidFill>
            <a:srgbClr val="FFF700"/>
          </a:solidFill>
          <a:ln w="9525">
            <a:noFill/>
            <a:round/>
            <a:headEnd/>
            <a:tailEnd/>
          </a:ln>
        </p:spPr>
        <p:txBody>
          <a:bodyPr/>
          <a:lstStyle/>
          <a:p>
            <a:endParaRPr lang="en-IN"/>
          </a:p>
        </p:txBody>
      </p:sp>
      <p:sp>
        <p:nvSpPr>
          <p:cNvPr id="67628" name="Freeform 46"/>
          <p:cNvSpPr>
            <a:spLocks/>
          </p:cNvSpPr>
          <p:nvPr/>
        </p:nvSpPr>
        <p:spPr bwMode="auto">
          <a:xfrm>
            <a:off x="4959351" y="4186239"/>
            <a:ext cx="584200" cy="223837"/>
          </a:xfrm>
          <a:custGeom>
            <a:avLst/>
            <a:gdLst>
              <a:gd name="T0" fmla="*/ 2147483646 w 158"/>
              <a:gd name="T1" fmla="*/ 2147483646 h 101"/>
              <a:gd name="T2" fmla="*/ 2147483646 w 158"/>
              <a:gd name="T3" fmla="*/ 2147483646 h 101"/>
              <a:gd name="T4" fmla="*/ 2147483646 w 158"/>
              <a:gd name="T5" fmla="*/ 2147483646 h 101"/>
              <a:gd name="T6" fmla="*/ 2147483646 w 158"/>
              <a:gd name="T7" fmla="*/ 2147483646 h 101"/>
              <a:gd name="T8" fmla="*/ 2147483646 w 158"/>
              <a:gd name="T9" fmla="*/ 2147483646 h 101"/>
              <a:gd name="T10" fmla="*/ 2147483646 w 158"/>
              <a:gd name="T11" fmla="*/ 2147483646 h 101"/>
              <a:gd name="T12" fmla="*/ 2147483646 w 158"/>
              <a:gd name="T13" fmla="*/ 0 h 101"/>
              <a:gd name="T14" fmla="*/ 2147483646 w 158"/>
              <a:gd name="T15" fmla="*/ 0 h 101"/>
              <a:gd name="T16" fmla="*/ 2147483646 w 158"/>
              <a:gd name="T17" fmla="*/ 0 h 101"/>
              <a:gd name="T18" fmla="*/ 2147483646 w 158"/>
              <a:gd name="T19" fmla="*/ 2147483646 h 101"/>
              <a:gd name="T20" fmla="*/ 2147483646 w 158"/>
              <a:gd name="T21" fmla="*/ 2147483646 h 101"/>
              <a:gd name="T22" fmla="*/ 2147483646 w 158"/>
              <a:gd name="T23" fmla="*/ 2147483646 h 101"/>
              <a:gd name="T24" fmla="*/ 2147483646 w 158"/>
              <a:gd name="T25" fmla="*/ 2147483646 h 101"/>
              <a:gd name="T26" fmla="*/ 0 w 158"/>
              <a:gd name="T27" fmla="*/ 2147483646 h 101"/>
              <a:gd name="T28" fmla="*/ 0 w 158"/>
              <a:gd name="T29" fmla="*/ 2147483646 h 101"/>
              <a:gd name="T30" fmla="*/ 0 w 158"/>
              <a:gd name="T31" fmla="*/ 2147483646 h 101"/>
              <a:gd name="T32" fmla="*/ 2147483646 w 158"/>
              <a:gd name="T33" fmla="*/ 2147483646 h 101"/>
              <a:gd name="T34" fmla="*/ 2147483646 w 158"/>
              <a:gd name="T35" fmla="*/ 2147483646 h 101"/>
              <a:gd name="T36" fmla="*/ 2147483646 w 158"/>
              <a:gd name="T37" fmla="*/ 2147483646 h 101"/>
              <a:gd name="T38" fmla="*/ 2147483646 w 158"/>
              <a:gd name="T39" fmla="*/ 2147483646 h 101"/>
              <a:gd name="T40" fmla="*/ 2147483646 w 158"/>
              <a:gd name="T41" fmla="*/ 2147483646 h 101"/>
              <a:gd name="T42" fmla="*/ 2147483646 w 158"/>
              <a:gd name="T43" fmla="*/ 2147483646 h 101"/>
              <a:gd name="T44" fmla="*/ 2147483646 w 158"/>
              <a:gd name="T45" fmla="*/ 2147483646 h 101"/>
              <a:gd name="T46" fmla="*/ 2147483646 w 158"/>
              <a:gd name="T47" fmla="*/ 2147483646 h 101"/>
              <a:gd name="T48" fmla="*/ 2147483646 w 158"/>
              <a:gd name="T49" fmla="*/ 2147483646 h 101"/>
              <a:gd name="T50" fmla="*/ 2147483646 w 158"/>
              <a:gd name="T51" fmla="*/ 2147483646 h 101"/>
              <a:gd name="T52" fmla="*/ 2147483646 w 158"/>
              <a:gd name="T53" fmla="*/ 2147483646 h 101"/>
              <a:gd name="T54" fmla="*/ 2147483646 w 158"/>
              <a:gd name="T55" fmla="*/ 2147483646 h 101"/>
              <a:gd name="T56" fmla="*/ 2147483646 w 158"/>
              <a:gd name="T57" fmla="*/ 2147483646 h 101"/>
              <a:gd name="T58" fmla="*/ 2147483646 w 158"/>
              <a:gd name="T59" fmla="*/ 2147483646 h 1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8"/>
              <a:gd name="T91" fmla="*/ 0 h 101"/>
              <a:gd name="T92" fmla="*/ 158 w 158"/>
              <a:gd name="T93" fmla="*/ 101 h 10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8" h="101">
                <a:moveTo>
                  <a:pt x="158" y="40"/>
                </a:moveTo>
                <a:lnTo>
                  <a:pt x="158" y="40"/>
                </a:lnTo>
                <a:lnTo>
                  <a:pt x="154" y="29"/>
                </a:lnTo>
                <a:lnTo>
                  <a:pt x="147" y="22"/>
                </a:lnTo>
                <a:lnTo>
                  <a:pt x="140" y="15"/>
                </a:lnTo>
                <a:lnTo>
                  <a:pt x="129" y="7"/>
                </a:lnTo>
                <a:lnTo>
                  <a:pt x="104" y="0"/>
                </a:lnTo>
                <a:lnTo>
                  <a:pt x="71" y="0"/>
                </a:lnTo>
                <a:lnTo>
                  <a:pt x="43" y="7"/>
                </a:lnTo>
                <a:lnTo>
                  <a:pt x="18" y="22"/>
                </a:lnTo>
                <a:lnTo>
                  <a:pt x="11" y="29"/>
                </a:lnTo>
                <a:lnTo>
                  <a:pt x="3" y="40"/>
                </a:lnTo>
                <a:lnTo>
                  <a:pt x="0" y="50"/>
                </a:lnTo>
                <a:lnTo>
                  <a:pt x="0" y="61"/>
                </a:lnTo>
                <a:lnTo>
                  <a:pt x="3" y="72"/>
                </a:lnTo>
                <a:lnTo>
                  <a:pt x="7" y="79"/>
                </a:lnTo>
                <a:lnTo>
                  <a:pt x="18" y="86"/>
                </a:lnTo>
                <a:lnTo>
                  <a:pt x="28" y="93"/>
                </a:lnTo>
                <a:lnTo>
                  <a:pt x="54" y="101"/>
                </a:lnTo>
                <a:lnTo>
                  <a:pt x="86" y="101"/>
                </a:lnTo>
                <a:lnTo>
                  <a:pt x="114" y="90"/>
                </a:lnTo>
                <a:lnTo>
                  <a:pt x="140" y="79"/>
                </a:lnTo>
                <a:lnTo>
                  <a:pt x="147" y="68"/>
                </a:lnTo>
                <a:lnTo>
                  <a:pt x="154" y="58"/>
                </a:lnTo>
                <a:lnTo>
                  <a:pt x="158" y="50"/>
                </a:lnTo>
                <a:lnTo>
                  <a:pt x="158" y="40"/>
                </a:lnTo>
                <a:close/>
              </a:path>
            </a:pathLst>
          </a:custGeom>
          <a:solidFill>
            <a:srgbClr val="FFF400"/>
          </a:solidFill>
          <a:ln w="9525">
            <a:noFill/>
            <a:round/>
            <a:headEnd/>
            <a:tailEnd/>
          </a:ln>
        </p:spPr>
        <p:txBody>
          <a:bodyPr/>
          <a:lstStyle/>
          <a:p>
            <a:endParaRPr lang="en-IN"/>
          </a:p>
        </p:txBody>
      </p:sp>
      <p:sp>
        <p:nvSpPr>
          <p:cNvPr id="67629" name="Freeform 47"/>
          <p:cNvSpPr>
            <a:spLocks/>
          </p:cNvSpPr>
          <p:nvPr/>
        </p:nvSpPr>
        <p:spPr bwMode="auto">
          <a:xfrm>
            <a:off x="4969933" y="4186238"/>
            <a:ext cx="558800" cy="214312"/>
          </a:xfrm>
          <a:custGeom>
            <a:avLst/>
            <a:gdLst>
              <a:gd name="T0" fmla="*/ 2147483646 w 151"/>
              <a:gd name="T1" fmla="*/ 2147483646 h 97"/>
              <a:gd name="T2" fmla="*/ 2147483646 w 151"/>
              <a:gd name="T3" fmla="*/ 2147483646 h 97"/>
              <a:gd name="T4" fmla="*/ 2147483646 w 151"/>
              <a:gd name="T5" fmla="*/ 2147483646 h 97"/>
              <a:gd name="T6" fmla="*/ 2147483646 w 151"/>
              <a:gd name="T7" fmla="*/ 2147483646 h 97"/>
              <a:gd name="T8" fmla="*/ 2147483646 w 151"/>
              <a:gd name="T9" fmla="*/ 2147483646 h 97"/>
              <a:gd name="T10" fmla="*/ 2147483646 w 151"/>
              <a:gd name="T11" fmla="*/ 2147483646 h 97"/>
              <a:gd name="T12" fmla="*/ 2147483646 w 151"/>
              <a:gd name="T13" fmla="*/ 0 h 97"/>
              <a:gd name="T14" fmla="*/ 2147483646 w 151"/>
              <a:gd name="T15" fmla="*/ 0 h 97"/>
              <a:gd name="T16" fmla="*/ 2147483646 w 151"/>
              <a:gd name="T17" fmla="*/ 0 h 97"/>
              <a:gd name="T18" fmla="*/ 2147483646 w 151"/>
              <a:gd name="T19" fmla="*/ 2147483646 h 97"/>
              <a:gd name="T20" fmla="*/ 2147483646 w 151"/>
              <a:gd name="T21" fmla="*/ 2147483646 h 97"/>
              <a:gd name="T22" fmla="*/ 2147483646 w 151"/>
              <a:gd name="T23" fmla="*/ 2147483646 h 97"/>
              <a:gd name="T24" fmla="*/ 2147483646 w 151"/>
              <a:gd name="T25" fmla="*/ 2147483646 h 97"/>
              <a:gd name="T26" fmla="*/ 0 w 151"/>
              <a:gd name="T27" fmla="*/ 2147483646 h 97"/>
              <a:gd name="T28" fmla="*/ 0 w 151"/>
              <a:gd name="T29" fmla="*/ 2147483646 h 97"/>
              <a:gd name="T30" fmla="*/ 0 w 151"/>
              <a:gd name="T31" fmla="*/ 2147483646 h 97"/>
              <a:gd name="T32" fmla="*/ 2147483646 w 151"/>
              <a:gd name="T33" fmla="*/ 2147483646 h 97"/>
              <a:gd name="T34" fmla="*/ 2147483646 w 151"/>
              <a:gd name="T35" fmla="*/ 2147483646 h 97"/>
              <a:gd name="T36" fmla="*/ 2147483646 w 151"/>
              <a:gd name="T37" fmla="*/ 2147483646 h 97"/>
              <a:gd name="T38" fmla="*/ 2147483646 w 151"/>
              <a:gd name="T39" fmla="*/ 2147483646 h 97"/>
              <a:gd name="T40" fmla="*/ 2147483646 w 151"/>
              <a:gd name="T41" fmla="*/ 2147483646 h 97"/>
              <a:gd name="T42" fmla="*/ 2147483646 w 151"/>
              <a:gd name="T43" fmla="*/ 2147483646 h 97"/>
              <a:gd name="T44" fmla="*/ 2147483646 w 151"/>
              <a:gd name="T45" fmla="*/ 2147483646 h 97"/>
              <a:gd name="T46" fmla="*/ 2147483646 w 151"/>
              <a:gd name="T47" fmla="*/ 2147483646 h 97"/>
              <a:gd name="T48" fmla="*/ 2147483646 w 151"/>
              <a:gd name="T49" fmla="*/ 2147483646 h 97"/>
              <a:gd name="T50" fmla="*/ 2147483646 w 151"/>
              <a:gd name="T51" fmla="*/ 2147483646 h 97"/>
              <a:gd name="T52" fmla="*/ 2147483646 w 151"/>
              <a:gd name="T53" fmla="*/ 2147483646 h 97"/>
              <a:gd name="T54" fmla="*/ 2147483646 w 151"/>
              <a:gd name="T55" fmla="*/ 2147483646 h 97"/>
              <a:gd name="T56" fmla="*/ 2147483646 w 151"/>
              <a:gd name="T57" fmla="*/ 2147483646 h 97"/>
              <a:gd name="T58" fmla="*/ 2147483646 w 151"/>
              <a:gd name="T59" fmla="*/ 2147483646 h 9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1"/>
              <a:gd name="T91" fmla="*/ 0 h 97"/>
              <a:gd name="T92" fmla="*/ 151 w 151"/>
              <a:gd name="T93" fmla="*/ 97 h 9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1" h="97">
                <a:moveTo>
                  <a:pt x="151" y="40"/>
                </a:moveTo>
                <a:lnTo>
                  <a:pt x="151" y="40"/>
                </a:lnTo>
                <a:lnTo>
                  <a:pt x="147" y="29"/>
                </a:lnTo>
                <a:lnTo>
                  <a:pt x="144" y="22"/>
                </a:lnTo>
                <a:lnTo>
                  <a:pt x="133" y="15"/>
                </a:lnTo>
                <a:lnTo>
                  <a:pt x="122" y="7"/>
                </a:lnTo>
                <a:lnTo>
                  <a:pt x="97" y="0"/>
                </a:lnTo>
                <a:lnTo>
                  <a:pt x="68" y="0"/>
                </a:lnTo>
                <a:lnTo>
                  <a:pt x="40" y="11"/>
                </a:lnTo>
                <a:lnTo>
                  <a:pt x="18" y="22"/>
                </a:lnTo>
                <a:lnTo>
                  <a:pt x="8" y="32"/>
                </a:lnTo>
                <a:lnTo>
                  <a:pt x="4" y="40"/>
                </a:lnTo>
                <a:lnTo>
                  <a:pt x="0" y="50"/>
                </a:lnTo>
                <a:lnTo>
                  <a:pt x="0" y="61"/>
                </a:lnTo>
                <a:lnTo>
                  <a:pt x="4" y="68"/>
                </a:lnTo>
                <a:lnTo>
                  <a:pt x="8" y="79"/>
                </a:lnTo>
                <a:lnTo>
                  <a:pt x="18" y="86"/>
                </a:lnTo>
                <a:lnTo>
                  <a:pt x="25" y="90"/>
                </a:lnTo>
                <a:lnTo>
                  <a:pt x="51" y="97"/>
                </a:lnTo>
                <a:lnTo>
                  <a:pt x="83" y="97"/>
                </a:lnTo>
                <a:lnTo>
                  <a:pt x="111" y="90"/>
                </a:lnTo>
                <a:lnTo>
                  <a:pt x="133" y="75"/>
                </a:lnTo>
                <a:lnTo>
                  <a:pt x="140" y="68"/>
                </a:lnTo>
                <a:lnTo>
                  <a:pt x="147" y="58"/>
                </a:lnTo>
                <a:lnTo>
                  <a:pt x="151" y="50"/>
                </a:lnTo>
                <a:lnTo>
                  <a:pt x="151" y="40"/>
                </a:lnTo>
                <a:close/>
              </a:path>
            </a:pathLst>
          </a:custGeom>
          <a:solidFill>
            <a:srgbClr val="FFF000"/>
          </a:solidFill>
          <a:ln w="9525">
            <a:noFill/>
            <a:round/>
            <a:headEnd/>
            <a:tailEnd/>
          </a:ln>
        </p:spPr>
        <p:txBody>
          <a:bodyPr/>
          <a:lstStyle/>
          <a:p>
            <a:endParaRPr lang="en-IN"/>
          </a:p>
        </p:txBody>
      </p:sp>
      <p:sp>
        <p:nvSpPr>
          <p:cNvPr id="67630" name="Freeform 48"/>
          <p:cNvSpPr>
            <a:spLocks/>
          </p:cNvSpPr>
          <p:nvPr/>
        </p:nvSpPr>
        <p:spPr bwMode="auto">
          <a:xfrm>
            <a:off x="4984751" y="4195764"/>
            <a:ext cx="529167" cy="204787"/>
          </a:xfrm>
          <a:custGeom>
            <a:avLst/>
            <a:gdLst>
              <a:gd name="T0" fmla="*/ 2147483646 w 143"/>
              <a:gd name="T1" fmla="*/ 2147483646 h 93"/>
              <a:gd name="T2" fmla="*/ 2147483646 w 143"/>
              <a:gd name="T3" fmla="*/ 2147483646 h 93"/>
              <a:gd name="T4" fmla="*/ 2147483646 w 143"/>
              <a:gd name="T5" fmla="*/ 2147483646 h 93"/>
              <a:gd name="T6" fmla="*/ 2147483646 w 143"/>
              <a:gd name="T7" fmla="*/ 2147483646 h 93"/>
              <a:gd name="T8" fmla="*/ 2147483646 w 143"/>
              <a:gd name="T9" fmla="*/ 2147483646 h 93"/>
              <a:gd name="T10" fmla="*/ 2147483646 w 143"/>
              <a:gd name="T11" fmla="*/ 2147483646 h 93"/>
              <a:gd name="T12" fmla="*/ 2147483646 w 143"/>
              <a:gd name="T13" fmla="*/ 0 h 93"/>
              <a:gd name="T14" fmla="*/ 2147483646 w 143"/>
              <a:gd name="T15" fmla="*/ 0 h 93"/>
              <a:gd name="T16" fmla="*/ 2147483646 w 143"/>
              <a:gd name="T17" fmla="*/ 0 h 93"/>
              <a:gd name="T18" fmla="*/ 2147483646 w 143"/>
              <a:gd name="T19" fmla="*/ 2147483646 h 93"/>
              <a:gd name="T20" fmla="*/ 2147483646 w 143"/>
              <a:gd name="T21" fmla="*/ 2147483646 h 93"/>
              <a:gd name="T22" fmla="*/ 2147483646 w 143"/>
              <a:gd name="T23" fmla="*/ 2147483646 h 93"/>
              <a:gd name="T24" fmla="*/ 2147483646 w 143"/>
              <a:gd name="T25" fmla="*/ 2147483646 h 93"/>
              <a:gd name="T26" fmla="*/ 0 w 143"/>
              <a:gd name="T27" fmla="*/ 2147483646 h 93"/>
              <a:gd name="T28" fmla="*/ 0 w 143"/>
              <a:gd name="T29" fmla="*/ 2147483646 h 93"/>
              <a:gd name="T30" fmla="*/ 0 w 143"/>
              <a:gd name="T31" fmla="*/ 2147483646 h 93"/>
              <a:gd name="T32" fmla="*/ 2147483646 w 143"/>
              <a:gd name="T33" fmla="*/ 2147483646 h 93"/>
              <a:gd name="T34" fmla="*/ 2147483646 w 143"/>
              <a:gd name="T35" fmla="*/ 2147483646 h 93"/>
              <a:gd name="T36" fmla="*/ 2147483646 w 143"/>
              <a:gd name="T37" fmla="*/ 2147483646 h 93"/>
              <a:gd name="T38" fmla="*/ 2147483646 w 143"/>
              <a:gd name="T39" fmla="*/ 2147483646 h 93"/>
              <a:gd name="T40" fmla="*/ 2147483646 w 143"/>
              <a:gd name="T41" fmla="*/ 2147483646 h 93"/>
              <a:gd name="T42" fmla="*/ 2147483646 w 143"/>
              <a:gd name="T43" fmla="*/ 2147483646 h 93"/>
              <a:gd name="T44" fmla="*/ 2147483646 w 143"/>
              <a:gd name="T45" fmla="*/ 2147483646 h 93"/>
              <a:gd name="T46" fmla="*/ 2147483646 w 143"/>
              <a:gd name="T47" fmla="*/ 2147483646 h 93"/>
              <a:gd name="T48" fmla="*/ 2147483646 w 143"/>
              <a:gd name="T49" fmla="*/ 2147483646 h 93"/>
              <a:gd name="T50" fmla="*/ 2147483646 w 143"/>
              <a:gd name="T51" fmla="*/ 2147483646 h 93"/>
              <a:gd name="T52" fmla="*/ 2147483646 w 143"/>
              <a:gd name="T53" fmla="*/ 2147483646 h 93"/>
              <a:gd name="T54" fmla="*/ 2147483646 w 143"/>
              <a:gd name="T55" fmla="*/ 2147483646 h 93"/>
              <a:gd name="T56" fmla="*/ 2147483646 w 143"/>
              <a:gd name="T57" fmla="*/ 2147483646 h 93"/>
              <a:gd name="T58" fmla="*/ 2147483646 w 143"/>
              <a:gd name="T59" fmla="*/ 2147483646 h 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3"/>
              <a:gd name="T91" fmla="*/ 0 h 93"/>
              <a:gd name="T92" fmla="*/ 143 w 143"/>
              <a:gd name="T93" fmla="*/ 93 h 9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3" h="93">
                <a:moveTo>
                  <a:pt x="143" y="36"/>
                </a:moveTo>
                <a:lnTo>
                  <a:pt x="143" y="36"/>
                </a:lnTo>
                <a:lnTo>
                  <a:pt x="140" y="28"/>
                </a:lnTo>
                <a:lnTo>
                  <a:pt x="136" y="18"/>
                </a:lnTo>
                <a:lnTo>
                  <a:pt x="129" y="11"/>
                </a:lnTo>
                <a:lnTo>
                  <a:pt x="118" y="7"/>
                </a:lnTo>
                <a:lnTo>
                  <a:pt x="93" y="0"/>
                </a:lnTo>
                <a:lnTo>
                  <a:pt x="64" y="0"/>
                </a:lnTo>
                <a:lnTo>
                  <a:pt x="36" y="7"/>
                </a:lnTo>
                <a:lnTo>
                  <a:pt x="14" y="21"/>
                </a:lnTo>
                <a:lnTo>
                  <a:pt x="7" y="28"/>
                </a:lnTo>
                <a:lnTo>
                  <a:pt x="4" y="36"/>
                </a:lnTo>
                <a:lnTo>
                  <a:pt x="0" y="46"/>
                </a:lnTo>
                <a:lnTo>
                  <a:pt x="0" y="57"/>
                </a:lnTo>
                <a:lnTo>
                  <a:pt x="4" y="64"/>
                </a:lnTo>
                <a:lnTo>
                  <a:pt x="7" y="71"/>
                </a:lnTo>
                <a:lnTo>
                  <a:pt x="14" y="79"/>
                </a:lnTo>
                <a:lnTo>
                  <a:pt x="25" y="86"/>
                </a:lnTo>
                <a:lnTo>
                  <a:pt x="50" y="93"/>
                </a:lnTo>
                <a:lnTo>
                  <a:pt x="79" y="93"/>
                </a:lnTo>
                <a:lnTo>
                  <a:pt x="104" y="86"/>
                </a:lnTo>
                <a:lnTo>
                  <a:pt x="125" y="71"/>
                </a:lnTo>
                <a:lnTo>
                  <a:pt x="136" y="64"/>
                </a:lnTo>
                <a:lnTo>
                  <a:pt x="140" y="54"/>
                </a:lnTo>
                <a:lnTo>
                  <a:pt x="143" y="46"/>
                </a:lnTo>
                <a:lnTo>
                  <a:pt x="143" y="36"/>
                </a:lnTo>
                <a:close/>
              </a:path>
            </a:pathLst>
          </a:custGeom>
          <a:solidFill>
            <a:srgbClr val="FFED00"/>
          </a:solidFill>
          <a:ln w="9525">
            <a:noFill/>
            <a:round/>
            <a:headEnd/>
            <a:tailEnd/>
          </a:ln>
        </p:spPr>
        <p:txBody>
          <a:bodyPr/>
          <a:lstStyle/>
          <a:p>
            <a:endParaRPr lang="en-IN"/>
          </a:p>
        </p:txBody>
      </p:sp>
      <p:sp>
        <p:nvSpPr>
          <p:cNvPr id="67631" name="Freeform 49"/>
          <p:cNvSpPr>
            <a:spLocks/>
          </p:cNvSpPr>
          <p:nvPr/>
        </p:nvSpPr>
        <p:spPr bwMode="auto">
          <a:xfrm>
            <a:off x="4999567" y="4195763"/>
            <a:ext cx="501651" cy="196850"/>
          </a:xfrm>
          <a:custGeom>
            <a:avLst/>
            <a:gdLst>
              <a:gd name="T0" fmla="*/ 2147483646 w 136"/>
              <a:gd name="T1" fmla="*/ 2147483646 h 89"/>
              <a:gd name="T2" fmla="*/ 2147483646 w 136"/>
              <a:gd name="T3" fmla="*/ 2147483646 h 89"/>
              <a:gd name="T4" fmla="*/ 2147483646 w 136"/>
              <a:gd name="T5" fmla="*/ 2147483646 h 89"/>
              <a:gd name="T6" fmla="*/ 2147483646 w 136"/>
              <a:gd name="T7" fmla="*/ 2147483646 h 89"/>
              <a:gd name="T8" fmla="*/ 2147483646 w 136"/>
              <a:gd name="T9" fmla="*/ 2147483646 h 89"/>
              <a:gd name="T10" fmla="*/ 2147483646 w 136"/>
              <a:gd name="T11" fmla="*/ 2147483646 h 89"/>
              <a:gd name="T12" fmla="*/ 2147483646 w 136"/>
              <a:gd name="T13" fmla="*/ 0 h 89"/>
              <a:gd name="T14" fmla="*/ 2147483646 w 136"/>
              <a:gd name="T15" fmla="*/ 2147483646 h 89"/>
              <a:gd name="T16" fmla="*/ 2147483646 w 136"/>
              <a:gd name="T17" fmla="*/ 2147483646 h 89"/>
              <a:gd name="T18" fmla="*/ 2147483646 w 136"/>
              <a:gd name="T19" fmla="*/ 2147483646 h 89"/>
              <a:gd name="T20" fmla="*/ 2147483646 w 136"/>
              <a:gd name="T21" fmla="*/ 2147483646 h 89"/>
              <a:gd name="T22" fmla="*/ 2147483646 w 136"/>
              <a:gd name="T23" fmla="*/ 2147483646 h 89"/>
              <a:gd name="T24" fmla="*/ 2147483646 w 136"/>
              <a:gd name="T25" fmla="*/ 2147483646 h 89"/>
              <a:gd name="T26" fmla="*/ 0 w 136"/>
              <a:gd name="T27" fmla="*/ 2147483646 h 89"/>
              <a:gd name="T28" fmla="*/ 0 w 136"/>
              <a:gd name="T29" fmla="*/ 2147483646 h 89"/>
              <a:gd name="T30" fmla="*/ 0 w 136"/>
              <a:gd name="T31" fmla="*/ 2147483646 h 89"/>
              <a:gd name="T32" fmla="*/ 0 w 136"/>
              <a:gd name="T33" fmla="*/ 2147483646 h 89"/>
              <a:gd name="T34" fmla="*/ 2147483646 w 136"/>
              <a:gd name="T35" fmla="*/ 2147483646 h 89"/>
              <a:gd name="T36" fmla="*/ 2147483646 w 136"/>
              <a:gd name="T37" fmla="*/ 2147483646 h 89"/>
              <a:gd name="T38" fmla="*/ 2147483646 w 136"/>
              <a:gd name="T39" fmla="*/ 2147483646 h 89"/>
              <a:gd name="T40" fmla="*/ 2147483646 w 136"/>
              <a:gd name="T41" fmla="*/ 2147483646 h 89"/>
              <a:gd name="T42" fmla="*/ 2147483646 w 136"/>
              <a:gd name="T43" fmla="*/ 2147483646 h 89"/>
              <a:gd name="T44" fmla="*/ 2147483646 w 136"/>
              <a:gd name="T45" fmla="*/ 2147483646 h 89"/>
              <a:gd name="T46" fmla="*/ 2147483646 w 136"/>
              <a:gd name="T47" fmla="*/ 2147483646 h 89"/>
              <a:gd name="T48" fmla="*/ 2147483646 w 136"/>
              <a:gd name="T49" fmla="*/ 2147483646 h 89"/>
              <a:gd name="T50" fmla="*/ 2147483646 w 136"/>
              <a:gd name="T51" fmla="*/ 2147483646 h 89"/>
              <a:gd name="T52" fmla="*/ 2147483646 w 136"/>
              <a:gd name="T53" fmla="*/ 2147483646 h 89"/>
              <a:gd name="T54" fmla="*/ 2147483646 w 136"/>
              <a:gd name="T55" fmla="*/ 2147483646 h 89"/>
              <a:gd name="T56" fmla="*/ 2147483646 w 136"/>
              <a:gd name="T57" fmla="*/ 2147483646 h 89"/>
              <a:gd name="T58" fmla="*/ 2147483646 w 136"/>
              <a:gd name="T59" fmla="*/ 2147483646 h 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6"/>
              <a:gd name="T91" fmla="*/ 0 h 89"/>
              <a:gd name="T92" fmla="*/ 136 w 136"/>
              <a:gd name="T93" fmla="*/ 89 h 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6" h="89">
                <a:moveTo>
                  <a:pt x="136" y="36"/>
                </a:moveTo>
                <a:lnTo>
                  <a:pt x="136" y="36"/>
                </a:lnTo>
                <a:lnTo>
                  <a:pt x="132" y="28"/>
                </a:lnTo>
                <a:lnTo>
                  <a:pt x="129" y="21"/>
                </a:lnTo>
                <a:lnTo>
                  <a:pt x="121" y="14"/>
                </a:lnTo>
                <a:lnTo>
                  <a:pt x="111" y="7"/>
                </a:lnTo>
                <a:lnTo>
                  <a:pt x="89" y="0"/>
                </a:lnTo>
                <a:lnTo>
                  <a:pt x="60" y="3"/>
                </a:lnTo>
                <a:lnTo>
                  <a:pt x="35" y="7"/>
                </a:lnTo>
                <a:lnTo>
                  <a:pt x="14" y="21"/>
                </a:lnTo>
                <a:lnTo>
                  <a:pt x="7" y="28"/>
                </a:lnTo>
                <a:lnTo>
                  <a:pt x="3" y="36"/>
                </a:lnTo>
                <a:lnTo>
                  <a:pt x="0" y="46"/>
                </a:lnTo>
                <a:lnTo>
                  <a:pt x="0" y="54"/>
                </a:lnTo>
                <a:lnTo>
                  <a:pt x="0" y="64"/>
                </a:lnTo>
                <a:lnTo>
                  <a:pt x="7" y="71"/>
                </a:lnTo>
                <a:lnTo>
                  <a:pt x="14" y="79"/>
                </a:lnTo>
                <a:lnTo>
                  <a:pt x="21" y="82"/>
                </a:lnTo>
                <a:lnTo>
                  <a:pt x="46" y="89"/>
                </a:lnTo>
                <a:lnTo>
                  <a:pt x="75" y="89"/>
                </a:lnTo>
                <a:lnTo>
                  <a:pt x="100" y="82"/>
                </a:lnTo>
                <a:lnTo>
                  <a:pt x="121" y="71"/>
                </a:lnTo>
                <a:lnTo>
                  <a:pt x="129" y="61"/>
                </a:lnTo>
                <a:lnTo>
                  <a:pt x="132" y="54"/>
                </a:lnTo>
                <a:lnTo>
                  <a:pt x="136" y="46"/>
                </a:lnTo>
                <a:lnTo>
                  <a:pt x="136" y="36"/>
                </a:lnTo>
                <a:close/>
              </a:path>
            </a:pathLst>
          </a:custGeom>
          <a:solidFill>
            <a:srgbClr val="FFEA00"/>
          </a:solidFill>
          <a:ln w="9525">
            <a:noFill/>
            <a:round/>
            <a:headEnd/>
            <a:tailEnd/>
          </a:ln>
        </p:spPr>
        <p:txBody>
          <a:bodyPr/>
          <a:lstStyle/>
          <a:p>
            <a:endParaRPr lang="en-IN"/>
          </a:p>
        </p:txBody>
      </p:sp>
      <p:sp>
        <p:nvSpPr>
          <p:cNvPr id="67632" name="Freeform 50"/>
          <p:cNvSpPr>
            <a:spLocks/>
          </p:cNvSpPr>
          <p:nvPr/>
        </p:nvSpPr>
        <p:spPr bwMode="auto">
          <a:xfrm>
            <a:off x="5010152" y="4202113"/>
            <a:ext cx="476249" cy="190500"/>
          </a:xfrm>
          <a:custGeom>
            <a:avLst/>
            <a:gdLst>
              <a:gd name="T0" fmla="*/ 2147483646 w 129"/>
              <a:gd name="T1" fmla="*/ 2147483646 h 86"/>
              <a:gd name="T2" fmla="*/ 2147483646 w 129"/>
              <a:gd name="T3" fmla="*/ 2147483646 h 86"/>
              <a:gd name="T4" fmla="*/ 2147483646 w 129"/>
              <a:gd name="T5" fmla="*/ 2147483646 h 86"/>
              <a:gd name="T6" fmla="*/ 2147483646 w 129"/>
              <a:gd name="T7" fmla="*/ 2147483646 h 86"/>
              <a:gd name="T8" fmla="*/ 2147483646 w 129"/>
              <a:gd name="T9" fmla="*/ 2147483646 h 86"/>
              <a:gd name="T10" fmla="*/ 2147483646 w 129"/>
              <a:gd name="T11" fmla="*/ 0 h 86"/>
              <a:gd name="T12" fmla="*/ 2147483646 w 129"/>
              <a:gd name="T13" fmla="*/ 0 h 86"/>
              <a:gd name="T14" fmla="*/ 2147483646 w 129"/>
              <a:gd name="T15" fmla="*/ 0 h 86"/>
              <a:gd name="T16" fmla="*/ 2147483646 w 129"/>
              <a:gd name="T17" fmla="*/ 2147483646 h 86"/>
              <a:gd name="T18" fmla="*/ 2147483646 w 129"/>
              <a:gd name="T19" fmla="*/ 2147483646 h 86"/>
              <a:gd name="T20" fmla="*/ 0 w 129"/>
              <a:gd name="T21" fmla="*/ 2147483646 h 86"/>
              <a:gd name="T22" fmla="*/ 0 w 129"/>
              <a:gd name="T23" fmla="*/ 2147483646 h 86"/>
              <a:gd name="T24" fmla="*/ 0 w 129"/>
              <a:gd name="T25" fmla="*/ 2147483646 h 86"/>
              <a:gd name="T26" fmla="*/ 0 w 129"/>
              <a:gd name="T27" fmla="*/ 2147483646 h 86"/>
              <a:gd name="T28" fmla="*/ 0 w 129"/>
              <a:gd name="T29" fmla="*/ 2147483646 h 86"/>
              <a:gd name="T30" fmla="*/ 2147483646 w 129"/>
              <a:gd name="T31" fmla="*/ 2147483646 h 86"/>
              <a:gd name="T32" fmla="*/ 2147483646 w 129"/>
              <a:gd name="T33" fmla="*/ 2147483646 h 86"/>
              <a:gd name="T34" fmla="*/ 2147483646 w 129"/>
              <a:gd name="T35" fmla="*/ 2147483646 h 86"/>
              <a:gd name="T36" fmla="*/ 2147483646 w 129"/>
              <a:gd name="T37" fmla="*/ 2147483646 h 86"/>
              <a:gd name="T38" fmla="*/ 2147483646 w 129"/>
              <a:gd name="T39" fmla="*/ 2147483646 h 86"/>
              <a:gd name="T40" fmla="*/ 2147483646 w 129"/>
              <a:gd name="T41" fmla="*/ 2147483646 h 86"/>
              <a:gd name="T42" fmla="*/ 2147483646 w 129"/>
              <a:gd name="T43" fmla="*/ 2147483646 h 86"/>
              <a:gd name="T44" fmla="*/ 2147483646 w 129"/>
              <a:gd name="T45" fmla="*/ 2147483646 h 86"/>
              <a:gd name="T46" fmla="*/ 2147483646 w 129"/>
              <a:gd name="T47" fmla="*/ 2147483646 h 86"/>
              <a:gd name="T48" fmla="*/ 2147483646 w 129"/>
              <a:gd name="T49" fmla="*/ 2147483646 h 86"/>
              <a:gd name="T50" fmla="*/ 2147483646 w 129"/>
              <a:gd name="T51" fmla="*/ 2147483646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86"/>
              <a:gd name="T80" fmla="*/ 129 w 129"/>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86">
                <a:moveTo>
                  <a:pt x="129" y="33"/>
                </a:moveTo>
                <a:lnTo>
                  <a:pt x="129" y="33"/>
                </a:lnTo>
                <a:lnTo>
                  <a:pt x="129" y="25"/>
                </a:lnTo>
                <a:lnTo>
                  <a:pt x="122" y="18"/>
                </a:lnTo>
                <a:lnTo>
                  <a:pt x="108" y="8"/>
                </a:lnTo>
                <a:lnTo>
                  <a:pt x="86" y="0"/>
                </a:lnTo>
                <a:lnTo>
                  <a:pt x="57" y="0"/>
                </a:lnTo>
                <a:lnTo>
                  <a:pt x="32" y="8"/>
                </a:lnTo>
                <a:lnTo>
                  <a:pt x="14" y="18"/>
                </a:lnTo>
                <a:lnTo>
                  <a:pt x="0" y="36"/>
                </a:lnTo>
                <a:lnTo>
                  <a:pt x="0" y="43"/>
                </a:lnTo>
                <a:lnTo>
                  <a:pt x="0" y="51"/>
                </a:lnTo>
                <a:lnTo>
                  <a:pt x="0" y="61"/>
                </a:lnTo>
                <a:lnTo>
                  <a:pt x="7" y="68"/>
                </a:lnTo>
                <a:lnTo>
                  <a:pt x="22" y="79"/>
                </a:lnTo>
                <a:lnTo>
                  <a:pt x="43" y="86"/>
                </a:lnTo>
                <a:lnTo>
                  <a:pt x="68" y="83"/>
                </a:lnTo>
                <a:lnTo>
                  <a:pt x="93" y="79"/>
                </a:lnTo>
                <a:lnTo>
                  <a:pt x="115" y="65"/>
                </a:lnTo>
                <a:lnTo>
                  <a:pt x="126" y="51"/>
                </a:lnTo>
                <a:lnTo>
                  <a:pt x="129" y="43"/>
                </a:lnTo>
                <a:lnTo>
                  <a:pt x="129" y="33"/>
                </a:lnTo>
                <a:close/>
              </a:path>
            </a:pathLst>
          </a:custGeom>
          <a:solidFill>
            <a:srgbClr val="FFE700"/>
          </a:solidFill>
          <a:ln w="9525">
            <a:noFill/>
            <a:round/>
            <a:headEnd/>
            <a:tailEnd/>
          </a:ln>
        </p:spPr>
        <p:txBody>
          <a:bodyPr/>
          <a:lstStyle/>
          <a:p>
            <a:endParaRPr lang="en-IN"/>
          </a:p>
        </p:txBody>
      </p:sp>
      <p:sp>
        <p:nvSpPr>
          <p:cNvPr id="67633" name="Freeform 51"/>
          <p:cNvSpPr>
            <a:spLocks/>
          </p:cNvSpPr>
          <p:nvPr/>
        </p:nvSpPr>
        <p:spPr bwMode="auto">
          <a:xfrm>
            <a:off x="5010151" y="4210051"/>
            <a:ext cx="465667" cy="174625"/>
          </a:xfrm>
          <a:custGeom>
            <a:avLst/>
            <a:gdLst>
              <a:gd name="T0" fmla="*/ 2147483646 w 126"/>
              <a:gd name="T1" fmla="*/ 2147483646 h 79"/>
              <a:gd name="T2" fmla="*/ 2147483646 w 126"/>
              <a:gd name="T3" fmla="*/ 2147483646 h 79"/>
              <a:gd name="T4" fmla="*/ 2147483646 w 126"/>
              <a:gd name="T5" fmla="*/ 2147483646 h 79"/>
              <a:gd name="T6" fmla="*/ 2147483646 w 126"/>
              <a:gd name="T7" fmla="*/ 2147483646 h 79"/>
              <a:gd name="T8" fmla="*/ 2147483646 w 126"/>
              <a:gd name="T9" fmla="*/ 2147483646 h 79"/>
              <a:gd name="T10" fmla="*/ 2147483646 w 126"/>
              <a:gd name="T11" fmla="*/ 0 h 79"/>
              <a:gd name="T12" fmla="*/ 2147483646 w 126"/>
              <a:gd name="T13" fmla="*/ 0 h 79"/>
              <a:gd name="T14" fmla="*/ 2147483646 w 126"/>
              <a:gd name="T15" fmla="*/ 0 h 79"/>
              <a:gd name="T16" fmla="*/ 2147483646 w 126"/>
              <a:gd name="T17" fmla="*/ 2147483646 h 79"/>
              <a:gd name="T18" fmla="*/ 2147483646 w 126"/>
              <a:gd name="T19" fmla="*/ 2147483646 h 79"/>
              <a:gd name="T20" fmla="*/ 2147483646 w 126"/>
              <a:gd name="T21" fmla="*/ 2147483646 h 79"/>
              <a:gd name="T22" fmla="*/ 0 w 126"/>
              <a:gd name="T23" fmla="*/ 2147483646 h 79"/>
              <a:gd name="T24" fmla="*/ 0 w 126"/>
              <a:gd name="T25" fmla="*/ 2147483646 h 79"/>
              <a:gd name="T26" fmla="*/ 0 w 126"/>
              <a:gd name="T27" fmla="*/ 2147483646 h 79"/>
              <a:gd name="T28" fmla="*/ 2147483646 w 126"/>
              <a:gd name="T29" fmla="*/ 2147483646 h 79"/>
              <a:gd name="T30" fmla="*/ 2147483646 w 126"/>
              <a:gd name="T31" fmla="*/ 2147483646 h 79"/>
              <a:gd name="T32" fmla="*/ 2147483646 w 126"/>
              <a:gd name="T33" fmla="*/ 2147483646 h 79"/>
              <a:gd name="T34" fmla="*/ 2147483646 w 126"/>
              <a:gd name="T35" fmla="*/ 2147483646 h 79"/>
              <a:gd name="T36" fmla="*/ 2147483646 w 126"/>
              <a:gd name="T37" fmla="*/ 2147483646 h 79"/>
              <a:gd name="T38" fmla="*/ 2147483646 w 126"/>
              <a:gd name="T39" fmla="*/ 2147483646 h 79"/>
              <a:gd name="T40" fmla="*/ 2147483646 w 126"/>
              <a:gd name="T41" fmla="*/ 2147483646 h 79"/>
              <a:gd name="T42" fmla="*/ 2147483646 w 126"/>
              <a:gd name="T43" fmla="*/ 2147483646 h 79"/>
              <a:gd name="T44" fmla="*/ 2147483646 w 126"/>
              <a:gd name="T45" fmla="*/ 2147483646 h 79"/>
              <a:gd name="T46" fmla="*/ 2147483646 w 126"/>
              <a:gd name="T47" fmla="*/ 2147483646 h 79"/>
              <a:gd name="T48" fmla="*/ 2147483646 w 126"/>
              <a:gd name="T49" fmla="*/ 2147483646 h 79"/>
              <a:gd name="T50" fmla="*/ 2147483646 w 126"/>
              <a:gd name="T51" fmla="*/ 2147483646 h 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6"/>
              <a:gd name="T79" fmla="*/ 0 h 79"/>
              <a:gd name="T80" fmla="*/ 126 w 126"/>
              <a:gd name="T81" fmla="*/ 79 h 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6" h="79">
                <a:moveTo>
                  <a:pt x="126" y="29"/>
                </a:moveTo>
                <a:lnTo>
                  <a:pt x="126" y="29"/>
                </a:lnTo>
                <a:lnTo>
                  <a:pt x="126" y="21"/>
                </a:lnTo>
                <a:lnTo>
                  <a:pt x="118" y="14"/>
                </a:lnTo>
                <a:lnTo>
                  <a:pt x="104" y="4"/>
                </a:lnTo>
                <a:lnTo>
                  <a:pt x="83" y="0"/>
                </a:lnTo>
                <a:lnTo>
                  <a:pt x="57" y="0"/>
                </a:lnTo>
                <a:lnTo>
                  <a:pt x="36" y="4"/>
                </a:lnTo>
                <a:lnTo>
                  <a:pt x="14" y="18"/>
                </a:lnTo>
                <a:lnTo>
                  <a:pt x="4" y="32"/>
                </a:lnTo>
                <a:lnTo>
                  <a:pt x="0" y="39"/>
                </a:lnTo>
                <a:lnTo>
                  <a:pt x="0" y="47"/>
                </a:lnTo>
                <a:lnTo>
                  <a:pt x="4" y="54"/>
                </a:lnTo>
                <a:lnTo>
                  <a:pt x="7" y="61"/>
                </a:lnTo>
                <a:lnTo>
                  <a:pt x="25" y="72"/>
                </a:lnTo>
                <a:lnTo>
                  <a:pt x="43" y="79"/>
                </a:lnTo>
                <a:lnTo>
                  <a:pt x="68" y="79"/>
                </a:lnTo>
                <a:lnTo>
                  <a:pt x="93" y="72"/>
                </a:lnTo>
                <a:lnTo>
                  <a:pt x="111" y="61"/>
                </a:lnTo>
                <a:lnTo>
                  <a:pt x="126" y="47"/>
                </a:lnTo>
                <a:lnTo>
                  <a:pt x="126" y="39"/>
                </a:lnTo>
                <a:lnTo>
                  <a:pt x="126" y="29"/>
                </a:lnTo>
                <a:close/>
              </a:path>
            </a:pathLst>
          </a:custGeom>
          <a:solidFill>
            <a:srgbClr val="FFE400"/>
          </a:solidFill>
          <a:ln w="9525">
            <a:noFill/>
            <a:round/>
            <a:headEnd/>
            <a:tailEnd/>
          </a:ln>
        </p:spPr>
        <p:txBody>
          <a:bodyPr/>
          <a:lstStyle/>
          <a:p>
            <a:endParaRPr lang="en-IN"/>
          </a:p>
        </p:txBody>
      </p:sp>
      <p:sp>
        <p:nvSpPr>
          <p:cNvPr id="67634" name="Freeform 52"/>
          <p:cNvSpPr>
            <a:spLocks/>
          </p:cNvSpPr>
          <p:nvPr/>
        </p:nvSpPr>
        <p:spPr bwMode="auto">
          <a:xfrm>
            <a:off x="5024968" y="4210050"/>
            <a:ext cx="436033" cy="166688"/>
          </a:xfrm>
          <a:custGeom>
            <a:avLst/>
            <a:gdLst>
              <a:gd name="T0" fmla="*/ 2147483646 w 118"/>
              <a:gd name="T1" fmla="*/ 2147483646 h 75"/>
              <a:gd name="T2" fmla="*/ 2147483646 w 118"/>
              <a:gd name="T3" fmla="*/ 2147483646 h 75"/>
              <a:gd name="T4" fmla="*/ 2147483646 w 118"/>
              <a:gd name="T5" fmla="*/ 2147483646 h 75"/>
              <a:gd name="T6" fmla="*/ 2147483646 w 118"/>
              <a:gd name="T7" fmla="*/ 2147483646 h 75"/>
              <a:gd name="T8" fmla="*/ 2147483646 w 118"/>
              <a:gd name="T9" fmla="*/ 2147483646 h 75"/>
              <a:gd name="T10" fmla="*/ 2147483646 w 118"/>
              <a:gd name="T11" fmla="*/ 0 h 75"/>
              <a:gd name="T12" fmla="*/ 2147483646 w 118"/>
              <a:gd name="T13" fmla="*/ 0 h 75"/>
              <a:gd name="T14" fmla="*/ 2147483646 w 118"/>
              <a:gd name="T15" fmla="*/ 0 h 75"/>
              <a:gd name="T16" fmla="*/ 2147483646 w 118"/>
              <a:gd name="T17" fmla="*/ 2147483646 h 75"/>
              <a:gd name="T18" fmla="*/ 2147483646 w 118"/>
              <a:gd name="T19" fmla="*/ 2147483646 h 75"/>
              <a:gd name="T20" fmla="*/ 2147483646 w 118"/>
              <a:gd name="T21" fmla="*/ 2147483646 h 75"/>
              <a:gd name="T22" fmla="*/ 0 w 118"/>
              <a:gd name="T23" fmla="*/ 2147483646 h 75"/>
              <a:gd name="T24" fmla="*/ 0 w 118"/>
              <a:gd name="T25" fmla="*/ 2147483646 h 75"/>
              <a:gd name="T26" fmla="*/ 0 w 118"/>
              <a:gd name="T27" fmla="*/ 2147483646 h 75"/>
              <a:gd name="T28" fmla="*/ 2147483646 w 118"/>
              <a:gd name="T29" fmla="*/ 2147483646 h 75"/>
              <a:gd name="T30" fmla="*/ 2147483646 w 118"/>
              <a:gd name="T31" fmla="*/ 2147483646 h 75"/>
              <a:gd name="T32" fmla="*/ 2147483646 w 118"/>
              <a:gd name="T33" fmla="*/ 2147483646 h 75"/>
              <a:gd name="T34" fmla="*/ 2147483646 w 118"/>
              <a:gd name="T35" fmla="*/ 2147483646 h 75"/>
              <a:gd name="T36" fmla="*/ 2147483646 w 118"/>
              <a:gd name="T37" fmla="*/ 2147483646 h 75"/>
              <a:gd name="T38" fmla="*/ 2147483646 w 118"/>
              <a:gd name="T39" fmla="*/ 2147483646 h 75"/>
              <a:gd name="T40" fmla="*/ 2147483646 w 118"/>
              <a:gd name="T41" fmla="*/ 2147483646 h 75"/>
              <a:gd name="T42" fmla="*/ 2147483646 w 118"/>
              <a:gd name="T43" fmla="*/ 2147483646 h 75"/>
              <a:gd name="T44" fmla="*/ 2147483646 w 118"/>
              <a:gd name="T45" fmla="*/ 2147483646 h 75"/>
              <a:gd name="T46" fmla="*/ 2147483646 w 118"/>
              <a:gd name="T47" fmla="*/ 2147483646 h 75"/>
              <a:gd name="T48" fmla="*/ 2147483646 w 118"/>
              <a:gd name="T49" fmla="*/ 2147483646 h 75"/>
              <a:gd name="T50" fmla="*/ 2147483646 w 118"/>
              <a:gd name="T51" fmla="*/ 2147483646 h 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75"/>
              <a:gd name="T80" fmla="*/ 118 w 118"/>
              <a:gd name="T81" fmla="*/ 75 h 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75">
                <a:moveTo>
                  <a:pt x="118" y="32"/>
                </a:moveTo>
                <a:lnTo>
                  <a:pt x="118" y="32"/>
                </a:lnTo>
                <a:lnTo>
                  <a:pt x="118" y="21"/>
                </a:lnTo>
                <a:lnTo>
                  <a:pt x="114" y="18"/>
                </a:lnTo>
                <a:lnTo>
                  <a:pt x="100" y="7"/>
                </a:lnTo>
                <a:lnTo>
                  <a:pt x="79" y="0"/>
                </a:lnTo>
                <a:lnTo>
                  <a:pt x="53" y="0"/>
                </a:lnTo>
                <a:lnTo>
                  <a:pt x="32" y="7"/>
                </a:lnTo>
                <a:lnTo>
                  <a:pt x="14" y="18"/>
                </a:lnTo>
                <a:lnTo>
                  <a:pt x="3" y="32"/>
                </a:lnTo>
                <a:lnTo>
                  <a:pt x="0" y="39"/>
                </a:lnTo>
                <a:lnTo>
                  <a:pt x="0" y="47"/>
                </a:lnTo>
                <a:lnTo>
                  <a:pt x="3" y="54"/>
                </a:lnTo>
                <a:lnTo>
                  <a:pt x="7" y="61"/>
                </a:lnTo>
                <a:lnTo>
                  <a:pt x="21" y="72"/>
                </a:lnTo>
                <a:lnTo>
                  <a:pt x="43" y="75"/>
                </a:lnTo>
                <a:lnTo>
                  <a:pt x="64" y="75"/>
                </a:lnTo>
                <a:lnTo>
                  <a:pt x="89" y="72"/>
                </a:lnTo>
                <a:lnTo>
                  <a:pt x="107" y="61"/>
                </a:lnTo>
                <a:lnTo>
                  <a:pt x="118" y="47"/>
                </a:lnTo>
                <a:lnTo>
                  <a:pt x="118" y="39"/>
                </a:lnTo>
                <a:lnTo>
                  <a:pt x="118" y="32"/>
                </a:lnTo>
                <a:close/>
              </a:path>
            </a:pathLst>
          </a:custGeom>
          <a:solidFill>
            <a:srgbClr val="FFE100"/>
          </a:solidFill>
          <a:ln w="9525">
            <a:noFill/>
            <a:round/>
            <a:headEnd/>
            <a:tailEnd/>
          </a:ln>
        </p:spPr>
        <p:txBody>
          <a:bodyPr/>
          <a:lstStyle/>
          <a:p>
            <a:endParaRPr lang="en-IN"/>
          </a:p>
        </p:txBody>
      </p:sp>
      <p:sp>
        <p:nvSpPr>
          <p:cNvPr id="67635" name="Freeform 53"/>
          <p:cNvSpPr>
            <a:spLocks/>
          </p:cNvSpPr>
          <p:nvPr/>
        </p:nvSpPr>
        <p:spPr bwMode="auto">
          <a:xfrm>
            <a:off x="5037667" y="4219576"/>
            <a:ext cx="423333" cy="157163"/>
          </a:xfrm>
          <a:custGeom>
            <a:avLst/>
            <a:gdLst>
              <a:gd name="T0" fmla="*/ 2147483646 w 115"/>
              <a:gd name="T1" fmla="*/ 2147483646 h 71"/>
              <a:gd name="T2" fmla="*/ 2147483646 w 115"/>
              <a:gd name="T3" fmla="*/ 2147483646 h 71"/>
              <a:gd name="T4" fmla="*/ 2147483646 w 115"/>
              <a:gd name="T5" fmla="*/ 2147483646 h 71"/>
              <a:gd name="T6" fmla="*/ 2147483646 w 115"/>
              <a:gd name="T7" fmla="*/ 2147483646 h 71"/>
              <a:gd name="T8" fmla="*/ 2147483646 w 115"/>
              <a:gd name="T9" fmla="*/ 2147483646 h 71"/>
              <a:gd name="T10" fmla="*/ 2147483646 w 115"/>
              <a:gd name="T11" fmla="*/ 0 h 71"/>
              <a:gd name="T12" fmla="*/ 2147483646 w 115"/>
              <a:gd name="T13" fmla="*/ 0 h 71"/>
              <a:gd name="T14" fmla="*/ 2147483646 w 115"/>
              <a:gd name="T15" fmla="*/ 0 h 71"/>
              <a:gd name="T16" fmla="*/ 2147483646 w 115"/>
              <a:gd name="T17" fmla="*/ 2147483646 h 71"/>
              <a:gd name="T18" fmla="*/ 2147483646 w 115"/>
              <a:gd name="T19" fmla="*/ 2147483646 h 71"/>
              <a:gd name="T20" fmla="*/ 2147483646 w 115"/>
              <a:gd name="T21" fmla="*/ 2147483646 h 71"/>
              <a:gd name="T22" fmla="*/ 0 w 115"/>
              <a:gd name="T23" fmla="*/ 2147483646 h 71"/>
              <a:gd name="T24" fmla="*/ 0 w 115"/>
              <a:gd name="T25" fmla="*/ 2147483646 h 71"/>
              <a:gd name="T26" fmla="*/ 0 w 115"/>
              <a:gd name="T27" fmla="*/ 2147483646 h 71"/>
              <a:gd name="T28" fmla="*/ 2147483646 w 115"/>
              <a:gd name="T29" fmla="*/ 2147483646 h 71"/>
              <a:gd name="T30" fmla="*/ 2147483646 w 115"/>
              <a:gd name="T31" fmla="*/ 2147483646 h 71"/>
              <a:gd name="T32" fmla="*/ 2147483646 w 115"/>
              <a:gd name="T33" fmla="*/ 2147483646 h 71"/>
              <a:gd name="T34" fmla="*/ 2147483646 w 115"/>
              <a:gd name="T35" fmla="*/ 2147483646 h 71"/>
              <a:gd name="T36" fmla="*/ 2147483646 w 115"/>
              <a:gd name="T37" fmla="*/ 2147483646 h 71"/>
              <a:gd name="T38" fmla="*/ 2147483646 w 115"/>
              <a:gd name="T39" fmla="*/ 2147483646 h 71"/>
              <a:gd name="T40" fmla="*/ 2147483646 w 115"/>
              <a:gd name="T41" fmla="*/ 2147483646 h 71"/>
              <a:gd name="T42" fmla="*/ 2147483646 w 115"/>
              <a:gd name="T43" fmla="*/ 2147483646 h 71"/>
              <a:gd name="T44" fmla="*/ 2147483646 w 115"/>
              <a:gd name="T45" fmla="*/ 2147483646 h 71"/>
              <a:gd name="T46" fmla="*/ 2147483646 w 115"/>
              <a:gd name="T47" fmla="*/ 2147483646 h 71"/>
              <a:gd name="T48" fmla="*/ 2147483646 w 115"/>
              <a:gd name="T49" fmla="*/ 2147483646 h 71"/>
              <a:gd name="T50" fmla="*/ 2147483646 w 115"/>
              <a:gd name="T51" fmla="*/ 2147483646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5"/>
              <a:gd name="T79" fmla="*/ 0 h 71"/>
              <a:gd name="T80" fmla="*/ 115 w 115"/>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5" h="71">
                <a:moveTo>
                  <a:pt x="115" y="28"/>
                </a:moveTo>
                <a:lnTo>
                  <a:pt x="115" y="28"/>
                </a:lnTo>
                <a:lnTo>
                  <a:pt x="111" y="21"/>
                </a:lnTo>
                <a:lnTo>
                  <a:pt x="108" y="14"/>
                </a:lnTo>
                <a:lnTo>
                  <a:pt x="93" y="3"/>
                </a:lnTo>
                <a:lnTo>
                  <a:pt x="76" y="0"/>
                </a:lnTo>
                <a:lnTo>
                  <a:pt x="54" y="0"/>
                </a:lnTo>
                <a:lnTo>
                  <a:pt x="33" y="3"/>
                </a:lnTo>
                <a:lnTo>
                  <a:pt x="15" y="14"/>
                </a:lnTo>
                <a:lnTo>
                  <a:pt x="4" y="28"/>
                </a:lnTo>
                <a:lnTo>
                  <a:pt x="0" y="35"/>
                </a:lnTo>
                <a:lnTo>
                  <a:pt x="0" y="43"/>
                </a:lnTo>
                <a:lnTo>
                  <a:pt x="4" y="50"/>
                </a:lnTo>
                <a:lnTo>
                  <a:pt x="7" y="57"/>
                </a:lnTo>
                <a:lnTo>
                  <a:pt x="22" y="64"/>
                </a:lnTo>
                <a:lnTo>
                  <a:pt x="40" y="71"/>
                </a:lnTo>
                <a:lnTo>
                  <a:pt x="61" y="71"/>
                </a:lnTo>
                <a:lnTo>
                  <a:pt x="83" y="64"/>
                </a:lnTo>
                <a:lnTo>
                  <a:pt x="101" y="53"/>
                </a:lnTo>
                <a:lnTo>
                  <a:pt x="111" y="43"/>
                </a:lnTo>
                <a:lnTo>
                  <a:pt x="115" y="35"/>
                </a:lnTo>
                <a:lnTo>
                  <a:pt x="115" y="28"/>
                </a:lnTo>
                <a:close/>
              </a:path>
            </a:pathLst>
          </a:custGeom>
          <a:solidFill>
            <a:srgbClr val="FFDE00"/>
          </a:solidFill>
          <a:ln w="9525">
            <a:noFill/>
            <a:round/>
            <a:headEnd/>
            <a:tailEnd/>
          </a:ln>
        </p:spPr>
        <p:txBody>
          <a:bodyPr/>
          <a:lstStyle/>
          <a:p>
            <a:endParaRPr lang="en-IN"/>
          </a:p>
        </p:txBody>
      </p:sp>
      <p:sp>
        <p:nvSpPr>
          <p:cNvPr id="67636" name="Freeform 54"/>
          <p:cNvSpPr>
            <a:spLocks/>
          </p:cNvSpPr>
          <p:nvPr/>
        </p:nvSpPr>
        <p:spPr bwMode="auto">
          <a:xfrm>
            <a:off x="5052485" y="4219576"/>
            <a:ext cx="393700" cy="150813"/>
          </a:xfrm>
          <a:custGeom>
            <a:avLst/>
            <a:gdLst>
              <a:gd name="T0" fmla="*/ 2147483646 w 107"/>
              <a:gd name="T1" fmla="*/ 2147483646 h 68"/>
              <a:gd name="T2" fmla="*/ 2147483646 w 107"/>
              <a:gd name="T3" fmla="*/ 2147483646 h 68"/>
              <a:gd name="T4" fmla="*/ 2147483646 w 107"/>
              <a:gd name="T5" fmla="*/ 2147483646 h 68"/>
              <a:gd name="T6" fmla="*/ 2147483646 w 107"/>
              <a:gd name="T7" fmla="*/ 2147483646 h 68"/>
              <a:gd name="T8" fmla="*/ 2147483646 w 107"/>
              <a:gd name="T9" fmla="*/ 0 h 68"/>
              <a:gd name="T10" fmla="*/ 2147483646 w 107"/>
              <a:gd name="T11" fmla="*/ 0 h 68"/>
              <a:gd name="T12" fmla="*/ 2147483646 w 107"/>
              <a:gd name="T13" fmla="*/ 0 h 68"/>
              <a:gd name="T14" fmla="*/ 2147483646 w 107"/>
              <a:gd name="T15" fmla="*/ 2147483646 h 68"/>
              <a:gd name="T16" fmla="*/ 2147483646 w 107"/>
              <a:gd name="T17" fmla="*/ 2147483646 h 68"/>
              <a:gd name="T18" fmla="*/ 2147483646 w 107"/>
              <a:gd name="T19" fmla="*/ 2147483646 h 68"/>
              <a:gd name="T20" fmla="*/ 0 w 107"/>
              <a:gd name="T21" fmla="*/ 2147483646 h 68"/>
              <a:gd name="T22" fmla="*/ 0 w 107"/>
              <a:gd name="T23" fmla="*/ 2147483646 h 68"/>
              <a:gd name="T24" fmla="*/ 2147483646 w 107"/>
              <a:gd name="T25" fmla="*/ 2147483646 h 68"/>
              <a:gd name="T26" fmla="*/ 2147483646 w 107"/>
              <a:gd name="T27" fmla="*/ 2147483646 h 68"/>
              <a:gd name="T28" fmla="*/ 2147483646 w 107"/>
              <a:gd name="T29" fmla="*/ 2147483646 h 68"/>
              <a:gd name="T30" fmla="*/ 2147483646 w 107"/>
              <a:gd name="T31" fmla="*/ 2147483646 h 68"/>
              <a:gd name="T32" fmla="*/ 2147483646 w 107"/>
              <a:gd name="T33" fmla="*/ 2147483646 h 68"/>
              <a:gd name="T34" fmla="*/ 2147483646 w 107"/>
              <a:gd name="T35" fmla="*/ 2147483646 h 68"/>
              <a:gd name="T36" fmla="*/ 2147483646 w 107"/>
              <a:gd name="T37" fmla="*/ 2147483646 h 68"/>
              <a:gd name="T38" fmla="*/ 2147483646 w 107"/>
              <a:gd name="T39" fmla="*/ 2147483646 h 68"/>
              <a:gd name="T40" fmla="*/ 2147483646 w 107"/>
              <a:gd name="T41" fmla="*/ 2147483646 h 68"/>
              <a:gd name="T42" fmla="*/ 2147483646 w 107"/>
              <a:gd name="T43" fmla="*/ 2147483646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7"/>
              <a:gd name="T67" fmla="*/ 0 h 68"/>
              <a:gd name="T68" fmla="*/ 107 w 107"/>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7" h="68">
                <a:moveTo>
                  <a:pt x="107" y="28"/>
                </a:moveTo>
                <a:lnTo>
                  <a:pt x="107" y="28"/>
                </a:lnTo>
                <a:lnTo>
                  <a:pt x="100" y="14"/>
                </a:lnTo>
                <a:lnTo>
                  <a:pt x="86" y="7"/>
                </a:lnTo>
                <a:lnTo>
                  <a:pt x="68" y="0"/>
                </a:lnTo>
                <a:lnTo>
                  <a:pt x="50" y="0"/>
                </a:lnTo>
                <a:lnTo>
                  <a:pt x="29" y="7"/>
                </a:lnTo>
                <a:lnTo>
                  <a:pt x="14" y="17"/>
                </a:lnTo>
                <a:lnTo>
                  <a:pt x="3" y="28"/>
                </a:lnTo>
                <a:lnTo>
                  <a:pt x="0" y="43"/>
                </a:lnTo>
                <a:lnTo>
                  <a:pt x="7" y="53"/>
                </a:lnTo>
                <a:lnTo>
                  <a:pt x="18" y="64"/>
                </a:lnTo>
                <a:lnTo>
                  <a:pt x="36" y="68"/>
                </a:lnTo>
                <a:lnTo>
                  <a:pt x="57" y="68"/>
                </a:lnTo>
                <a:lnTo>
                  <a:pt x="79" y="64"/>
                </a:lnTo>
                <a:lnTo>
                  <a:pt x="93" y="53"/>
                </a:lnTo>
                <a:lnTo>
                  <a:pt x="104" y="43"/>
                </a:lnTo>
                <a:lnTo>
                  <a:pt x="107" y="28"/>
                </a:lnTo>
                <a:close/>
              </a:path>
            </a:pathLst>
          </a:custGeom>
          <a:solidFill>
            <a:srgbClr val="FFDB00"/>
          </a:solidFill>
          <a:ln w="9525">
            <a:noFill/>
            <a:round/>
            <a:headEnd/>
            <a:tailEnd/>
          </a:ln>
        </p:spPr>
        <p:txBody>
          <a:bodyPr/>
          <a:lstStyle/>
          <a:p>
            <a:endParaRPr lang="en-IN"/>
          </a:p>
        </p:txBody>
      </p:sp>
      <p:sp>
        <p:nvSpPr>
          <p:cNvPr id="67637" name="Freeform 55"/>
          <p:cNvSpPr>
            <a:spLocks/>
          </p:cNvSpPr>
          <p:nvPr/>
        </p:nvSpPr>
        <p:spPr bwMode="auto">
          <a:xfrm>
            <a:off x="5063067" y="4225926"/>
            <a:ext cx="372533" cy="144463"/>
          </a:xfrm>
          <a:custGeom>
            <a:avLst/>
            <a:gdLst>
              <a:gd name="T0" fmla="*/ 2147483646 w 101"/>
              <a:gd name="T1" fmla="*/ 2147483646 h 65"/>
              <a:gd name="T2" fmla="*/ 2147483646 w 101"/>
              <a:gd name="T3" fmla="*/ 2147483646 h 65"/>
              <a:gd name="T4" fmla="*/ 2147483646 w 101"/>
              <a:gd name="T5" fmla="*/ 2147483646 h 65"/>
              <a:gd name="T6" fmla="*/ 2147483646 w 101"/>
              <a:gd name="T7" fmla="*/ 2147483646 h 65"/>
              <a:gd name="T8" fmla="*/ 2147483646 w 101"/>
              <a:gd name="T9" fmla="*/ 0 h 65"/>
              <a:gd name="T10" fmla="*/ 2147483646 w 101"/>
              <a:gd name="T11" fmla="*/ 0 h 65"/>
              <a:gd name="T12" fmla="*/ 2147483646 w 101"/>
              <a:gd name="T13" fmla="*/ 0 h 65"/>
              <a:gd name="T14" fmla="*/ 2147483646 w 101"/>
              <a:gd name="T15" fmla="*/ 2147483646 h 65"/>
              <a:gd name="T16" fmla="*/ 2147483646 w 101"/>
              <a:gd name="T17" fmla="*/ 2147483646 h 65"/>
              <a:gd name="T18" fmla="*/ 2147483646 w 101"/>
              <a:gd name="T19" fmla="*/ 2147483646 h 65"/>
              <a:gd name="T20" fmla="*/ 0 w 101"/>
              <a:gd name="T21" fmla="*/ 2147483646 h 65"/>
              <a:gd name="T22" fmla="*/ 0 w 101"/>
              <a:gd name="T23" fmla="*/ 2147483646 h 65"/>
              <a:gd name="T24" fmla="*/ 2147483646 w 101"/>
              <a:gd name="T25" fmla="*/ 2147483646 h 65"/>
              <a:gd name="T26" fmla="*/ 2147483646 w 101"/>
              <a:gd name="T27" fmla="*/ 2147483646 h 65"/>
              <a:gd name="T28" fmla="*/ 2147483646 w 101"/>
              <a:gd name="T29" fmla="*/ 2147483646 h 65"/>
              <a:gd name="T30" fmla="*/ 2147483646 w 101"/>
              <a:gd name="T31" fmla="*/ 2147483646 h 65"/>
              <a:gd name="T32" fmla="*/ 2147483646 w 101"/>
              <a:gd name="T33" fmla="*/ 2147483646 h 65"/>
              <a:gd name="T34" fmla="*/ 2147483646 w 101"/>
              <a:gd name="T35" fmla="*/ 2147483646 h 65"/>
              <a:gd name="T36" fmla="*/ 2147483646 w 101"/>
              <a:gd name="T37" fmla="*/ 2147483646 h 65"/>
              <a:gd name="T38" fmla="*/ 2147483646 w 101"/>
              <a:gd name="T39" fmla="*/ 2147483646 h 65"/>
              <a:gd name="T40" fmla="*/ 2147483646 w 101"/>
              <a:gd name="T41" fmla="*/ 2147483646 h 65"/>
              <a:gd name="T42" fmla="*/ 2147483646 w 101"/>
              <a:gd name="T43" fmla="*/ 2147483646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1"/>
              <a:gd name="T67" fmla="*/ 0 h 65"/>
              <a:gd name="T68" fmla="*/ 101 w 101"/>
              <a:gd name="T69" fmla="*/ 65 h 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1" h="65">
                <a:moveTo>
                  <a:pt x="101" y="25"/>
                </a:moveTo>
                <a:lnTo>
                  <a:pt x="101" y="25"/>
                </a:lnTo>
                <a:lnTo>
                  <a:pt x="94" y="14"/>
                </a:lnTo>
                <a:lnTo>
                  <a:pt x="83" y="4"/>
                </a:lnTo>
                <a:lnTo>
                  <a:pt x="65" y="0"/>
                </a:lnTo>
                <a:lnTo>
                  <a:pt x="47" y="0"/>
                </a:lnTo>
                <a:lnTo>
                  <a:pt x="26" y="4"/>
                </a:lnTo>
                <a:lnTo>
                  <a:pt x="11" y="14"/>
                </a:lnTo>
                <a:lnTo>
                  <a:pt x="4" y="25"/>
                </a:lnTo>
                <a:lnTo>
                  <a:pt x="0" y="40"/>
                </a:lnTo>
                <a:lnTo>
                  <a:pt x="8" y="50"/>
                </a:lnTo>
                <a:lnTo>
                  <a:pt x="18" y="57"/>
                </a:lnTo>
                <a:lnTo>
                  <a:pt x="36" y="65"/>
                </a:lnTo>
                <a:lnTo>
                  <a:pt x="54" y="65"/>
                </a:lnTo>
                <a:lnTo>
                  <a:pt x="72" y="57"/>
                </a:lnTo>
                <a:lnTo>
                  <a:pt x="90" y="50"/>
                </a:lnTo>
                <a:lnTo>
                  <a:pt x="97" y="40"/>
                </a:lnTo>
                <a:lnTo>
                  <a:pt x="101" y="25"/>
                </a:lnTo>
                <a:close/>
              </a:path>
            </a:pathLst>
          </a:custGeom>
          <a:solidFill>
            <a:srgbClr val="FFD700"/>
          </a:solidFill>
          <a:ln w="9525">
            <a:noFill/>
            <a:round/>
            <a:headEnd/>
            <a:tailEnd/>
          </a:ln>
        </p:spPr>
        <p:txBody>
          <a:bodyPr/>
          <a:lstStyle/>
          <a:p>
            <a:endParaRPr lang="en-IN"/>
          </a:p>
        </p:txBody>
      </p:sp>
      <p:sp>
        <p:nvSpPr>
          <p:cNvPr id="67638" name="Freeform 56"/>
          <p:cNvSpPr>
            <a:spLocks/>
          </p:cNvSpPr>
          <p:nvPr/>
        </p:nvSpPr>
        <p:spPr bwMode="auto">
          <a:xfrm>
            <a:off x="5077885" y="4225925"/>
            <a:ext cx="342900" cy="134938"/>
          </a:xfrm>
          <a:custGeom>
            <a:avLst/>
            <a:gdLst>
              <a:gd name="T0" fmla="*/ 2147483646 w 93"/>
              <a:gd name="T1" fmla="*/ 2147483646 h 61"/>
              <a:gd name="T2" fmla="*/ 2147483646 w 93"/>
              <a:gd name="T3" fmla="*/ 2147483646 h 61"/>
              <a:gd name="T4" fmla="*/ 2147483646 w 93"/>
              <a:gd name="T5" fmla="*/ 2147483646 h 61"/>
              <a:gd name="T6" fmla="*/ 2147483646 w 93"/>
              <a:gd name="T7" fmla="*/ 2147483646 h 61"/>
              <a:gd name="T8" fmla="*/ 2147483646 w 93"/>
              <a:gd name="T9" fmla="*/ 0 h 61"/>
              <a:gd name="T10" fmla="*/ 2147483646 w 93"/>
              <a:gd name="T11" fmla="*/ 0 h 61"/>
              <a:gd name="T12" fmla="*/ 2147483646 w 93"/>
              <a:gd name="T13" fmla="*/ 0 h 61"/>
              <a:gd name="T14" fmla="*/ 2147483646 w 93"/>
              <a:gd name="T15" fmla="*/ 2147483646 h 61"/>
              <a:gd name="T16" fmla="*/ 2147483646 w 93"/>
              <a:gd name="T17" fmla="*/ 2147483646 h 61"/>
              <a:gd name="T18" fmla="*/ 0 w 93"/>
              <a:gd name="T19" fmla="*/ 2147483646 h 61"/>
              <a:gd name="T20" fmla="*/ 0 w 93"/>
              <a:gd name="T21" fmla="*/ 2147483646 h 61"/>
              <a:gd name="T22" fmla="*/ 0 w 93"/>
              <a:gd name="T23" fmla="*/ 2147483646 h 61"/>
              <a:gd name="T24" fmla="*/ 2147483646 w 93"/>
              <a:gd name="T25" fmla="*/ 2147483646 h 61"/>
              <a:gd name="T26" fmla="*/ 2147483646 w 93"/>
              <a:gd name="T27" fmla="*/ 2147483646 h 61"/>
              <a:gd name="T28" fmla="*/ 2147483646 w 93"/>
              <a:gd name="T29" fmla="*/ 2147483646 h 61"/>
              <a:gd name="T30" fmla="*/ 2147483646 w 93"/>
              <a:gd name="T31" fmla="*/ 2147483646 h 61"/>
              <a:gd name="T32" fmla="*/ 2147483646 w 93"/>
              <a:gd name="T33" fmla="*/ 2147483646 h 61"/>
              <a:gd name="T34" fmla="*/ 2147483646 w 93"/>
              <a:gd name="T35" fmla="*/ 2147483646 h 61"/>
              <a:gd name="T36" fmla="*/ 2147483646 w 93"/>
              <a:gd name="T37" fmla="*/ 2147483646 h 61"/>
              <a:gd name="T38" fmla="*/ 2147483646 w 93"/>
              <a:gd name="T39" fmla="*/ 2147483646 h 61"/>
              <a:gd name="T40" fmla="*/ 2147483646 w 93"/>
              <a:gd name="T41" fmla="*/ 2147483646 h 61"/>
              <a:gd name="T42" fmla="*/ 2147483646 w 93"/>
              <a:gd name="T43" fmla="*/ 2147483646 h 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1"/>
              <a:gd name="T68" fmla="*/ 93 w 93"/>
              <a:gd name="T69" fmla="*/ 61 h 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1">
                <a:moveTo>
                  <a:pt x="93" y="25"/>
                </a:moveTo>
                <a:lnTo>
                  <a:pt x="93" y="25"/>
                </a:lnTo>
                <a:lnTo>
                  <a:pt x="86" y="14"/>
                </a:lnTo>
                <a:lnTo>
                  <a:pt x="75" y="7"/>
                </a:lnTo>
                <a:lnTo>
                  <a:pt x="61" y="0"/>
                </a:lnTo>
                <a:lnTo>
                  <a:pt x="43" y="0"/>
                </a:lnTo>
                <a:lnTo>
                  <a:pt x="25" y="7"/>
                </a:lnTo>
                <a:lnTo>
                  <a:pt x="11" y="14"/>
                </a:lnTo>
                <a:lnTo>
                  <a:pt x="0" y="25"/>
                </a:lnTo>
                <a:lnTo>
                  <a:pt x="0" y="40"/>
                </a:lnTo>
                <a:lnTo>
                  <a:pt x="4" y="50"/>
                </a:lnTo>
                <a:lnTo>
                  <a:pt x="14" y="57"/>
                </a:lnTo>
                <a:lnTo>
                  <a:pt x="32" y="61"/>
                </a:lnTo>
                <a:lnTo>
                  <a:pt x="50" y="61"/>
                </a:lnTo>
                <a:lnTo>
                  <a:pt x="68" y="57"/>
                </a:lnTo>
                <a:lnTo>
                  <a:pt x="82" y="47"/>
                </a:lnTo>
                <a:lnTo>
                  <a:pt x="90" y="36"/>
                </a:lnTo>
                <a:lnTo>
                  <a:pt x="93" y="25"/>
                </a:lnTo>
                <a:close/>
              </a:path>
            </a:pathLst>
          </a:custGeom>
          <a:solidFill>
            <a:srgbClr val="FFD400"/>
          </a:solidFill>
          <a:ln w="9525">
            <a:noFill/>
            <a:round/>
            <a:headEnd/>
            <a:tailEnd/>
          </a:ln>
        </p:spPr>
        <p:txBody>
          <a:bodyPr/>
          <a:lstStyle/>
          <a:p>
            <a:endParaRPr lang="en-IN"/>
          </a:p>
        </p:txBody>
      </p:sp>
      <p:sp>
        <p:nvSpPr>
          <p:cNvPr id="67639" name="Freeform 57"/>
          <p:cNvSpPr>
            <a:spLocks/>
          </p:cNvSpPr>
          <p:nvPr/>
        </p:nvSpPr>
        <p:spPr bwMode="auto">
          <a:xfrm>
            <a:off x="5092701" y="4235451"/>
            <a:ext cx="317500" cy="125413"/>
          </a:xfrm>
          <a:custGeom>
            <a:avLst/>
            <a:gdLst>
              <a:gd name="T0" fmla="*/ 0 w 86"/>
              <a:gd name="T1" fmla="*/ 2147483646 h 57"/>
              <a:gd name="T2" fmla="*/ 0 w 86"/>
              <a:gd name="T3" fmla="*/ 2147483646 h 57"/>
              <a:gd name="T4" fmla="*/ 2147483646 w 86"/>
              <a:gd name="T5" fmla="*/ 2147483646 h 57"/>
              <a:gd name="T6" fmla="*/ 2147483646 w 86"/>
              <a:gd name="T7" fmla="*/ 2147483646 h 57"/>
              <a:gd name="T8" fmla="*/ 2147483646 w 86"/>
              <a:gd name="T9" fmla="*/ 2147483646 h 57"/>
              <a:gd name="T10" fmla="*/ 2147483646 w 86"/>
              <a:gd name="T11" fmla="*/ 2147483646 h 57"/>
              <a:gd name="T12" fmla="*/ 2147483646 w 86"/>
              <a:gd name="T13" fmla="*/ 2147483646 h 57"/>
              <a:gd name="T14" fmla="*/ 2147483646 w 86"/>
              <a:gd name="T15" fmla="*/ 2147483646 h 57"/>
              <a:gd name="T16" fmla="*/ 2147483646 w 86"/>
              <a:gd name="T17" fmla="*/ 2147483646 h 57"/>
              <a:gd name="T18" fmla="*/ 2147483646 w 86"/>
              <a:gd name="T19" fmla="*/ 2147483646 h 57"/>
              <a:gd name="T20" fmla="*/ 2147483646 w 86"/>
              <a:gd name="T21" fmla="*/ 2147483646 h 57"/>
              <a:gd name="T22" fmla="*/ 2147483646 w 86"/>
              <a:gd name="T23" fmla="*/ 2147483646 h 57"/>
              <a:gd name="T24" fmla="*/ 2147483646 w 86"/>
              <a:gd name="T25" fmla="*/ 2147483646 h 57"/>
              <a:gd name="T26" fmla="*/ 2147483646 w 86"/>
              <a:gd name="T27" fmla="*/ 2147483646 h 57"/>
              <a:gd name="T28" fmla="*/ 2147483646 w 86"/>
              <a:gd name="T29" fmla="*/ 0 h 57"/>
              <a:gd name="T30" fmla="*/ 2147483646 w 86"/>
              <a:gd name="T31" fmla="*/ 0 h 57"/>
              <a:gd name="T32" fmla="*/ 2147483646 w 86"/>
              <a:gd name="T33" fmla="*/ 0 h 57"/>
              <a:gd name="T34" fmla="*/ 2147483646 w 86"/>
              <a:gd name="T35" fmla="*/ 2147483646 h 57"/>
              <a:gd name="T36" fmla="*/ 2147483646 w 86"/>
              <a:gd name="T37" fmla="*/ 2147483646 h 57"/>
              <a:gd name="T38" fmla="*/ 0 w 86"/>
              <a:gd name="T39" fmla="*/ 2147483646 h 57"/>
              <a:gd name="T40" fmla="*/ 0 w 86"/>
              <a:gd name="T41" fmla="*/ 2147483646 h 57"/>
              <a:gd name="T42" fmla="*/ 0 w 86"/>
              <a:gd name="T43" fmla="*/ 2147483646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57"/>
              <a:gd name="T68" fmla="*/ 86 w 86"/>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57">
                <a:moveTo>
                  <a:pt x="0" y="32"/>
                </a:moveTo>
                <a:lnTo>
                  <a:pt x="0" y="32"/>
                </a:lnTo>
                <a:lnTo>
                  <a:pt x="3" y="43"/>
                </a:lnTo>
                <a:lnTo>
                  <a:pt x="14" y="50"/>
                </a:lnTo>
                <a:lnTo>
                  <a:pt x="28" y="57"/>
                </a:lnTo>
                <a:lnTo>
                  <a:pt x="46" y="57"/>
                </a:lnTo>
                <a:lnTo>
                  <a:pt x="64" y="50"/>
                </a:lnTo>
                <a:lnTo>
                  <a:pt x="75" y="43"/>
                </a:lnTo>
                <a:lnTo>
                  <a:pt x="86" y="32"/>
                </a:lnTo>
                <a:lnTo>
                  <a:pt x="86" y="21"/>
                </a:lnTo>
                <a:lnTo>
                  <a:pt x="82" y="10"/>
                </a:lnTo>
                <a:lnTo>
                  <a:pt x="71" y="3"/>
                </a:lnTo>
                <a:lnTo>
                  <a:pt x="57" y="0"/>
                </a:lnTo>
                <a:lnTo>
                  <a:pt x="39" y="0"/>
                </a:lnTo>
                <a:lnTo>
                  <a:pt x="21" y="3"/>
                </a:lnTo>
                <a:lnTo>
                  <a:pt x="10" y="10"/>
                </a:lnTo>
                <a:lnTo>
                  <a:pt x="0" y="21"/>
                </a:lnTo>
                <a:lnTo>
                  <a:pt x="0" y="32"/>
                </a:lnTo>
                <a:close/>
              </a:path>
            </a:pathLst>
          </a:custGeom>
          <a:solidFill>
            <a:srgbClr val="FFD100"/>
          </a:solidFill>
          <a:ln w="9525">
            <a:noFill/>
            <a:round/>
            <a:headEnd/>
            <a:tailEnd/>
          </a:ln>
        </p:spPr>
        <p:txBody>
          <a:bodyPr/>
          <a:lstStyle/>
          <a:p>
            <a:endParaRPr lang="en-IN"/>
          </a:p>
        </p:txBody>
      </p:sp>
      <p:sp>
        <p:nvSpPr>
          <p:cNvPr id="67640" name="Freeform 58"/>
          <p:cNvSpPr>
            <a:spLocks/>
          </p:cNvSpPr>
          <p:nvPr/>
        </p:nvSpPr>
        <p:spPr bwMode="auto">
          <a:xfrm>
            <a:off x="4745567" y="2973389"/>
            <a:ext cx="783167" cy="674687"/>
          </a:xfrm>
          <a:custGeom>
            <a:avLst/>
            <a:gdLst>
              <a:gd name="T0" fmla="*/ 0 w 212"/>
              <a:gd name="T1" fmla="*/ 2147483646 h 305"/>
              <a:gd name="T2" fmla="*/ 0 w 212"/>
              <a:gd name="T3" fmla="*/ 2147483646 h 305"/>
              <a:gd name="T4" fmla="*/ 2147483646 w 212"/>
              <a:gd name="T5" fmla="*/ 2147483646 h 305"/>
              <a:gd name="T6" fmla="*/ 2147483646 w 212"/>
              <a:gd name="T7" fmla="*/ 2147483646 h 305"/>
              <a:gd name="T8" fmla="*/ 2147483646 w 212"/>
              <a:gd name="T9" fmla="*/ 2147483646 h 305"/>
              <a:gd name="T10" fmla="*/ 2147483646 w 212"/>
              <a:gd name="T11" fmla="*/ 2147483646 h 305"/>
              <a:gd name="T12" fmla="*/ 2147483646 w 212"/>
              <a:gd name="T13" fmla="*/ 2147483646 h 305"/>
              <a:gd name="T14" fmla="*/ 2147483646 w 212"/>
              <a:gd name="T15" fmla="*/ 2147483646 h 305"/>
              <a:gd name="T16" fmla="*/ 2147483646 w 212"/>
              <a:gd name="T17" fmla="*/ 2147483646 h 305"/>
              <a:gd name="T18" fmla="*/ 2147483646 w 212"/>
              <a:gd name="T19" fmla="*/ 2147483646 h 305"/>
              <a:gd name="T20" fmla="*/ 2147483646 w 212"/>
              <a:gd name="T21" fmla="*/ 2147483646 h 305"/>
              <a:gd name="T22" fmla="*/ 2147483646 w 212"/>
              <a:gd name="T23" fmla="*/ 2147483646 h 305"/>
              <a:gd name="T24" fmla="*/ 2147483646 w 212"/>
              <a:gd name="T25" fmla="*/ 2147483646 h 305"/>
              <a:gd name="T26" fmla="*/ 2147483646 w 212"/>
              <a:gd name="T27" fmla="*/ 2147483646 h 305"/>
              <a:gd name="T28" fmla="*/ 2147483646 w 212"/>
              <a:gd name="T29" fmla="*/ 2147483646 h 305"/>
              <a:gd name="T30" fmla="*/ 2147483646 w 212"/>
              <a:gd name="T31" fmla="*/ 2147483646 h 305"/>
              <a:gd name="T32" fmla="*/ 2147483646 w 212"/>
              <a:gd name="T33" fmla="*/ 2147483646 h 305"/>
              <a:gd name="T34" fmla="*/ 2147483646 w 212"/>
              <a:gd name="T35" fmla="*/ 2147483646 h 305"/>
              <a:gd name="T36" fmla="*/ 2147483646 w 212"/>
              <a:gd name="T37" fmla="*/ 2147483646 h 305"/>
              <a:gd name="T38" fmla="*/ 2147483646 w 212"/>
              <a:gd name="T39" fmla="*/ 2147483646 h 305"/>
              <a:gd name="T40" fmla="*/ 2147483646 w 212"/>
              <a:gd name="T41" fmla="*/ 2147483646 h 305"/>
              <a:gd name="T42" fmla="*/ 2147483646 w 212"/>
              <a:gd name="T43" fmla="*/ 2147483646 h 305"/>
              <a:gd name="T44" fmla="*/ 2147483646 w 212"/>
              <a:gd name="T45" fmla="*/ 2147483646 h 305"/>
              <a:gd name="T46" fmla="*/ 2147483646 w 212"/>
              <a:gd name="T47" fmla="*/ 2147483646 h 305"/>
              <a:gd name="T48" fmla="*/ 2147483646 w 212"/>
              <a:gd name="T49" fmla="*/ 2147483646 h 305"/>
              <a:gd name="T50" fmla="*/ 2147483646 w 212"/>
              <a:gd name="T51" fmla="*/ 2147483646 h 305"/>
              <a:gd name="T52" fmla="*/ 2147483646 w 212"/>
              <a:gd name="T53" fmla="*/ 2147483646 h 305"/>
              <a:gd name="T54" fmla="*/ 2147483646 w 212"/>
              <a:gd name="T55" fmla="*/ 0 h 305"/>
              <a:gd name="T56" fmla="*/ 2147483646 w 212"/>
              <a:gd name="T57" fmla="*/ 0 h 305"/>
              <a:gd name="T58" fmla="*/ 2147483646 w 212"/>
              <a:gd name="T59" fmla="*/ 2147483646 h 305"/>
              <a:gd name="T60" fmla="*/ 2147483646 w 212"/>
              <a:gd name="T61" fmla="*/ 2147483646 h 305"/>
              <a:gd name="T62" fmla="*/ 2147483646 w 212"/>
              <a:gd name="T63" fmla="*/ 2147483646 h 305"/>
              <a:gd name="T64" fmla="*/ 2147483646 w 212"/>
              <a:gd name="T65" fmla="*/ 2147483646 h 305"/>
              <a:gd name="T66" fmla="*/ 2147483646 w 212"/>
              <a:gd name="T67" fmla="*/ 2147483646 h 305"/>
              <a:gd name="T68" fmla="*/ 2147483646 w 212"/>
              <a:gd name="T69" fmla="*/ 2147483646 h 305"/>
              <a:gd name="T70" fmla="*/ 0 w 212"/>
              <a:gd name="T71" fmla="*/ 2147483646 h 305"/>
              <a:gd name="T72" fmla="*/ 0 w 212"/>
              <a:gd name="T73" fmla="*/ 2147483646 h 305"/>
              <a:gd name="T74" fmla="*/ 0 w 212"/>
              <a:gd name="T75" fmla="*/ 2147483646 h 3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2"/>
              <a:gd name="T115" fmla="*/ 0 h 305"/>
              <a:gd name="T116" fmla="*/ 212 w 212"/>
              <a:gd name="T117" fmla="*/ 305 h 30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2" h="305">
                <a:moveTo>
                  <a:pt x="0" y="158"/>
                </a:moveTo>
                <a:lnTo>
                  <a:pt x="0" y="158"/>
                </a:lnTo>
                <a:lnTo>
                  <a:pt x="4" y="190"/>
                </a:lnTo>
                <a:lnTo>
                  <a:pt x="11" y="219"/>
                </a:lnTo>
                <a:lnTo>
                  <a:pt x="22" y="244"/>
                </a:lnTo>
                <a:lnTo>
                  <a:pt x="36" y="265"/>
                </a:lnTo>
                <a:lnTo>
                  <a:pt x="54" y="283"/>
                </a:lnTo>
                <a:lnTo>
                  <a:pt x="72" y="294"/>
                </a:lnTo>
                <a:lnTo>
                  <a:pt x="94" y="301"/>
                </a:lnTo>
                <a:lnTo>
                  <a:pt x="115" y="305"/>
                </a:lnTo>
                <a:lnTo>
                  <a:pt x="137" y="301"/>
                </a:lnTo>
                <a:lnTo>
                  <a:pt x="155" y="290"/>
                </a:lnTo>
                <a:lnTo>
                  <a:pt x="172" y="276"/>
                </a:lnTo>
                <a:lnTo>
                  <a:pt x="187" y="254"/>
                </a:lnTo>
                <a:lnTo>
                  <a:pt x="201" y="233"/>
                </a:lnTo>
                <a:lnTo>
                  <a:pt x="208" y="204"/>
                </a:lnTo>
                <a:lnTo>
                  <a:pt x="212" y="176"/>
                </a:lnTo>
                <a:lnTo>
                  <a:pt x="212" y="147"/>
                </a:lnTo>
                <a:lnTo>
                  <a:pt x="208" y="115"/>
                </a:lnTo>
                <a:lnTo>
                  <a:pt x="201" y="86"/>
                </a:lnTo>
                <a:lnTo>
                  <a:pt x="190" y="61"/>
                </a:lnTo>
                <a:lnTo>
                  <a:pt x="176" y="39"/>
                </a:lnTo>
                <a:lnTo>
                  <a:pt x="158" y="21"/>
                </a:lnTo>
                <a:lnTo>
                  <a:pt x="140" y="11"/>
                </a:lnTo>
                <a:lnTo>
                  <a:pt x="119" y="4"/>
                </a:lnTo>
                <a:lnTo>
                  <a:pt x="97" y="0"/>
                </a:lnTo>
                <a:lnTo>
                  <a:pt x="76" y="4"/>
                </a:lnTo>
                <a:lnTo>
                  <a:pt x="58" y="14"/>
                </a:lnTo>
                <a:lnTo>
                  <a:pt x="40" y="29"/>
                </a:lnTo>
                <a:lnTo>
                  <a:pt x="26" y="50"/>
                </a:lnTo>
                <a:lnTo>
                  <a:pt x="15" y="72"/>
                </a:lnTo>
                <a:lnTo>
                  <a:pt x="4" y="100"/>
                </a:lnTo>
                <a:lnTo>
                  <a:pt x="0" y="129"/>
                </a:lnTo>
                <a:lnTo>
                  <a:pt x="0" y="158"/>
                </a:lnTo>
                <a:close/>
              </a:path>
            </a:pathLst>
          </a:custGeom>
          <a:solidFill>
            <a:srgbClr val="203E99"/>
          </a:solidFill>
          <a:ln w="9525">
            <a:noFill/>
            <a:round/>
            <a:headEnd/>
            <a:tailEnd/>
          </a:ln>
        </p:spPr>
        <p:txBody>
          <a:bodyPr/>
          <a:lstStyle/>
          <a:p>
            <a:endParaRPr lang="en-IN"/>
          </a:p>
        </p:txBody>
      </p:sp>
      <p:sp>
        <p:nvSpPr>
          <p:cNvPr id="67641" name="Freeform 59"/>
          <p:cNvSpPr>
            <a:spLocks/>
          </p:cNvSpPr>
          <p:nvPr/>
        </p:nvSpPr>
        <p:spPr bwMode="auto">
          <a:xfrm>
            <a:off x="4826000" y="3044826"/>
            <a:ext cx="620184" cy="530225"/>
          </a:xfrm>
          <a:custGeom>
            <a:avLst/>
            <a:gdLst>
              <a:gd name="T0" fmla="*/ 0 w 168"/>
              <a:gd name="T1" fmla="*/ 2147483646 h 240"/>
              <a:gd name="T2" fmla="*/ 0 w 168"/>
              <a:gd name="T3" fmla="*/ 2147483646 h 240"/>
              <a:gd name="T4" fmla="*/ 2147483646 w 168"/>
              <a:gd name="T5" fmla="*/ 2147483646 h 240"/>
              <a:gd name="T6" fmla="*/ 2147483646 w 168"/>
              <a:gd name="T7" fmla="*/ 2147483646 h 240"/>
              <a:gd name="T8" fmla="*/ 2147483646 w 168"/>
              <a:gd name="T9" fmla="*/ 2147483646 h 240"/>
              <a:gd name="T10" fmla="*/ 2147483646 w 168"/>
              <a:gd name="T11" fmla="*/ 2147483646 h 240"/>
              <a:gd name="T12" fmla="*/ 2147483646 w 168"/>
              <a:gd name="T13" fmla="*/ 2147483646 h 240"/>
              <a:gd name="T14" fmla="*/ 2147483646 w 168"/>
              <a:gd name="T15" fmla="*/ 2147483646 h 240"/>
              <a:gd name="T16" fmla="*/ 2147483646 w 168"/>
              <a:gd name="T17" fmla="*/ 2147483646 h 240"/>
              <a:gd name="T18" fmla="*/ 2147483646 w 168"/>
              <a:gd name="T19" fmla="*/ 2147483646 h 240"/>
              <a:gd name="T20" fmla="*/ 2147483646 w 168"/>
              <a:gd name="T21" fmla="*/ 2147483646 h 240"/>
              <a:gd name="T22" fmla="*/ 2147483646 w 168"/>
              <a:gd name="T23" fmla="*/ 2147483646 h 240"/>
              <a:gd name="T24" fmla="*/ 2147483646 w 168"/>
              <a:gd name="T25" fmla="*/ 2147483646 h 240"/>
              <a:gd name="T26" fmla="*/ 2147483646 w 168"/>
              <a:gd name="T27" fmla="*/ 2147483646 h 240"/>
              <a:gd name="T28" fmla="*/ 2147483646 w 168"/>
              <a:gd name="T29" fmla="*/ 2147483646 h 240"/>
              <a:gd name="T30" fmla="*/ 2147483646 w 168"/>
              <a:gd name="T31" fmla="*/ 2147483646 h 240"/>
              <a:gd name="T32" fmla="*/ 2147483646 w 168"/>
              <a:gd name="T33" fmla="*/ 2147483646 h 240"/>
              <a:gd name="T34" fmla="*/ 2147483646 w 168"/>
              <a:gd name="T35" fmla="*/ 2147483646 h 240"/>
              <a:gd name="T36" fmla="*/ 2147483646 w 168"/>
              <a:gd name="T37" fmla="*/ 2147483646 h 240"/>
              <a:gd name="T38" fmla="*/ 2147483646 w 168"/>
              <a:gd name="T39" fmla="*/ 2147483646 h 240"/>
              <a:gd name="T40" fmla="*/ 2147483646 w 168"/>
              <a:gd name="T41" fmla="*/ 2147483646 h 240"/>
              <a:gd name="T42" fmla="*/ 2147483646 w 168"/>
              <a:gd name="T43" fmla="*/ 2147483646 h 240"/>
              <a:gd name="T44" fmla="*/ 2147483646 w 168"/>
              <a:gd name="T45" fmla="*/ 2147483646 h 240"/>
              <a:gd name="T46" fmla="*/ 2147483646 w 168"/>
              <a:gd name="T47" fmla="*/ 2147483646 h 240"/>
              <a:gd name="T48" fmla="*/ 2147483646 w 168"/>
              <a:gd name="T49" fmla="*/ 2147483646 h 240"/>
              <a:gd name="T50" fmla="*/ 2147483646 w 168"/>
              <a:gd name="T51" fmla="*/ 2147483646 h 240"/>
              <a:gd name="T52" fmla="*/ 2147483646 w 168"/>
              <a:gd name="T53" fmla="*/ 0 h 240"/>
              <a:gd name="T54" fmla="*/ 2147483646 w 168"/>
              <a:gd name="T55" fmla="*/ 0 h 240"/>
              <a:gd name="T56" fmla="*/ 2147483646 w 168"/>
              <a:gd name="T57" fmla="*/ 0 h 240"/>
              <a:gd name="T58" fmla="*/ 2147483646 w 168"/>
              <a:gd name="T59" fmla="*/ 2147483646 h 240"/>
              <a:gd name="T60" fmla="*/ 2147483646 w 168"/>
              <a:gd name="T61" fmla="*/ 2147483646 h 240"/>
              <a:gd name="T62" fmla="*/ 2147483646 w 168"/>
              <a:gd name="T63" fmla="*/ 2147483646 h 240"/>
              <a:gd name="T64" fmla="*/ 2147483646 w 168"/>
              <a:gd name="T65" fmla="*/ 2147483646 h 240"/>
              <a:gd name="T66" fmla="*/ 2147483646 w 168"/>
              <a:gd name="T67" fmla="*/ 2147483646 h 240"/>
              <a:gd name="T68" fmla="*/ 2147483646 w 168"/>
              <a:gd name="T69" fmla="*/ 2147483646 h 240"/>
              <a:gd name="T70" fmla="*/ 0 w 168"/>
              <a:gd name="T71" fmla="*/ 2147483646 h 240"/>
              <a:gd name="T72" fmla="*/ 0 w 168"/>
              <a:gd name="T73" fmla="*/ 2147483646 h 240"/>
              <a:gd name="T74" fmla="*/ 0 w 168"/>
              <a:gd name="T75" fmla="*/ 2147483646 h 2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240"/>
              <a:gd name="T116" fmla="*/ 168 w 168"/>
              <a:gd name="T117" fmla="*/ 240 h 2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240">
                <a:moveTo>
                  <a:pt x="0" y="126"/>
                </a:moveTo>
                <a:lnTo>
                  <a:pt x="0" y="126"/>
                </a:lnTo>
                <a:lnTo>
                  <a:pt x="4" y="151"/>
                </a:lnTo>
                <a:lnTo>
                  <a:pt x="11" y="172"/>
                </a:lnTo>
                <a:lnTo>
                  <a:pt x="18" y="194"/>
                </a:lnTo>
                <a:lnTo>
                  <a:pt x="29" y="212"/>
                </a:lnTo>
                <a:lnTo>
                  <a:pt x="43" y="226"/>
                </a:lnTo>
                <a:lnTo>
                  <a:pt x="57" y="233"/>
                </a:lnTo>
                <a:lnTo>
                  <a:pt x="75" y="240"/>
                </a:lnTo>
                <a:lnTo>
                  <a:pt x="93" y="240"/>
                </a:lnTo>
                <a:lnTo>
                  <a:pt x="107" y="237"/>
                </a:lnTo>
                <a:lnTo>
                  <a:pt x="125" y="230"/>
                </a:lnTo>
                <a:lnTo>
                  <a:pt x="140" y="219"/>
                </a:lnTo>
                <a:lnTo>
                  <a:pt x="150" y="201"/>
                </a:lnTo>
                <a:lnTo>
                  <a:pt x="158" y="183"/>
                </a:lnTo>
                <a:lnTo>
                  <a:pt x="165" y="161"/>
                </a:lnTo>
                <a:lnTo>
                  <a:pt x="168" y="140"/>
                </a:lnTo>
                <a:lnTo>
                  <a:pt x="168" y="115"/>
                </a:lnTo>
                <a:lnTo>
                  <a:pt x="168" y="90"/>
                </a:lnTo>
                <a:lnTo>
                  <a:pt x="161" y="68"/>
                </a:lnTo>
                <a:lnTo>
                  <a:pt x="150" y="47"/>
                </a:lnTo>
                <a:lnTo>
                  <a:pt x="140" y="32"/>
                </a:lnTo>
                <a:lnTo>
                  <a:pt x="125" y="18"/>
                </a:lnTo>
                <a:lnTo>
                  <a:pt x="111" y="7"/>
                </a:lnTo>
                <a:lnTo>
                  <a:pt x="97" y="0"/>
                </a:lnTo>
                <a:lnTo>
                  <a:pt x="79" y="0"/>
                </a:lnTo>
                <a:lnTo>
                  <a:pt x="61" y="4"/>
                </a:lnTo>
                <a:lnTo>
                  <a:pt x="47" y="11"/>
                </a:lnTo>
                <a:lnTo>
                  <a:pt x="32" y="22"/>
                </a:lnTo>
                <a:lnTo>
                  <a:pt x="21" y="40"/>
                </a:lnTo>
                <a:lnTo>
                  <a:pt x="11" y="58"/>
                </a:lnTo>
                <a:lnTo>
                  <a:pt x="4" y="79"/>
                </a:lnTo>
                <a:lnTo>
                  <a:pt x="0" y="101"/>
                </a:lnTo>
                <a:lnTo>
                  <a:pt x="0" y="126"/>
                </a:lnTo>
                <a:close/>
              </a:path>
            </a:pathLst>
          </a:custGeom>
          <a:solidFill>
            <a:srgbClr val="3361AA"/>
          </a:solidFill>
          <a:ln w="9525">
            <a:noFill/>
            <a:round/>
            <a:headEnd/>
            <a:tailEnd/>
          </a:ln>
        </p:spPr>
        <p:txBody>
          <a:bodyPr/>
          <a:lstStyle/>
          <a:p>
            <a:endParaRPr lang="en-IN"/>
          </a:p>
        </p:txBody>
      </p:sp>
      <p:sp>
        <p:nvSpPr>
          <p:cNvPr id="67642" name="Freeform 60"/>
          <p:cNvSpPr>
            <a:spLocks/>
          </p:cNvSpPr>
          <p:nvPr/>
        </p:nvSpPr>
        <p:spPr bwMode="auto">
          <a:xfrm>
            <a:off x="4933951" y="3154363"/>
            <a:ext cx="408516" cy="334962"/>
          </a:xfrm>
          <a:custGeom>
            <a:avLst/>
            <a:gdLst>
              <a:gd name="T0" fmla="*/ 0 w 111"/>
              <a:gd name="T1" fmla="*/ 2147483646 h 151"/>
              <a:gd name="T2" fmla="*/ 0 w 111"/>
              <a:gd name="T3" fmla="*/ 2147483646 h 151"/>
              <a:gd name="T4" fmla="*/ 2147483646 w 111"/>
              <a:gd name="T5" fmla="*/ 2147483646 h 151"/>
              <a:gd name="T6" fmla="*/ 2147483646 w 111"/>
              <a:gd name="T7" fmla="*/ 2147483646 h 151"/>
              <a:gd name="T8" fmla="*/ 2147483646 w 111"/>
              <a:gd name="T9" fmla="*/ 2147483646 h 151"/>
              <a:gd name="T10" fmla="*/ 2147483646 w 111"/>
              <a:gd name="T11" fmla="*/ 2147483646 h 151"/>
              <a:gd name="T12" fmla="*/ 2147483646 w 111"/>
              <a:gd name="T13" fmla="*/ 2147483646 h 151"/>
              <a:gd name="T14" fmla="*/ 2147483646 w 111"/>
              <a:gd name="T15" fmla="*/ 2147483646 h 151"/>
              <a:gd name="T16" fmla="*/ 2147483646 w 111"/>
              <a:gd name="T17" fmla="*/ 2147483646 h 151"/>
              <a:gd name="T18" fmla="*/ 2147483646 w 111"/>
              <a:gd name="T19" fmla="*/ 2147483646 h 151"/>
              <a:gd name="T20" fmla="*/ 2147483646 w 111"/>
              <a:gd name="T21" fmla="*/ 2147483646 h 151"/>
              <a:gd name="T22" fmla="*/ 2147483646 w 111"/>
              <a:gd name="T23" fmla="*/ 2147483646 h 151"/>
              <a:gd name="T24" fmla="*/ 2147483646 w 111"/>
              <a:gd name="T25" fmla="*/ 2147483646 h 151"/>
              <a:gd name="T26" fmla="*/ 2147483646 w 111"/>
              <a:gd name="T27" fmla="*/ 2147483646 h 151"/>
              <a:gd name="T28" fmla="*/ 2147483646 w 111"/>
              <a:gd name="T29" fmla="*/ 2147483646 h 151"/>
              <a:gd name="T30" fmla="*/ 2147483646 w 111"/>
              <a:gd name="T31" fmla="*/ 2147483646 h 151"/>
              <a:gd name="T32" fmla="*/ 2147483646 w 111"/>
              <a:gd name="T33" fmla="*/ 2147483646 h 151"/>
              <a:gd name="T34" fmla="*/ 2147483646 w 111"/>
              <a:gd name="T35" fmla="*/ 2147483646 h 151"/>
              <a:gd name="T36" fmla="*/ 2147483646 w 111"/>
              <a:gd name="T37" fmla="*/ 2147483646 h 151"/>
              <a:gd name="T38" fmla="*/ 2147483646 w 111"/>
              <a:gd name="T39" fmla="*/ 2147483646 h 151"/>
              <a:gd name="T40" fmla="*/ 2147483646 w 111"/>
              <a:gd name="T41" fmla="*/ 2147483646 h 151"/>
              <a:gd name="T42" fmla="*/ 2147483646 w 111"/>
              <a:gd name="T43" fmla="*/ 2147483646 h 151"/>
              <a:gd name="T44" fmla="*/ 2147483646 w 111"/>
              <a:gd name="T45" fmla="*/ 2147483646 h 151"/>
              <a:gd name="T46" fmla="*/ 2147483646 w 111"/>
              <a:gd name="T47" fmla="*/ 2147483646 h 151"/>
              <a:gd name="T48" fmla="*/ 2147483646 w 111"/>
              <a:gd name="T49" fmla="*/ 2147483646 h 151"/>
              <a:gd name="T50" fmla="*/ 2147483646 w 111"/>
              <a:gd name="T51" fmla="*/ 2147483646 h 151"/>
              <a:gd name="T52" fmla="*/ 2147483646 w 111"/>
              <a:gd name="T53" fmla="*/ 0 h 151"/>
              <a:gd name="T54" fmla="*/ 2147483646 w 111"/>
              <a:gd name="T55" fmla="*/ 0 h 151"/>
              <a:gd name="T56" fmla="*/ 2147483646 w 111"/>
              <a:gd name="T57" fmla="*/ 0 h 151"/>
              <a:gd name="T58" fmla="*/ 2147483646 w 111"/>
              <a:gd name="T59" fmla="*/ 2147483646 h 151"/>
              <a:gd name="T60" fmla="*/ 2147483646 w 111"/>
              <a:gd name="T61" fmla="*/ 2147483646 h 151"/>
              <a:gd name="T62" fmla="*/ 2147483646 w 111"/>
              <a:gd name="T63" fmla="*/ 2147483646 h 151"/>
              <a:gd name="T64" fmla="*/ 2147483646 w 111"/>
              <a:gd name="T65" fmla="*/ 2147483646 h 151"/>
              <a:gd name="T66" fmla="*/ 2147483646 w 111"/>
              <a:gd name="T67" fmla="*/ 2147483646 h 151"/>
              <a:gd name="T68" fmla="*/ 2147483646 w 111"/>
              <a:gd name="T69" fmla="*/ 2147483646 h 151"/>
              <a:gd name="T70" fmla="*/ 0 w 111"/>
              <a:gd name="T71" fmla="*/ 2147483646 h 151"/>
              <a:gd name="T72" fmla="*/ 0 w 111"/>
              <a:gd name="T73" fmla="*/ 2147483646 h 151"/>
              <a:gd name="T74" fmla="*/ 0 w 111"/>
              <a:gd name="T75" fmla="*/ 2147483646 h 1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51"/>
              <a:gd name="T116" fmla="*/ 111 w 111"/>
              <a:gd name="T117" fmla="*/ 151 h 1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51">
                <a:moveTo>
                  <a:pt x="0" y="79"/>
                </a:moveTo>
                <a:lnTo>
                  <a:pt x="0" y="79"/>
                </a:lnTo>
                <a:lnTo>
                  <a:pt x="3" y="94"/>
                </a:lnTo>
                <a:lnTo>
                  <a:pt x="7" y="108"/>
                </a:lnTo>
                <a:lnTo>
                  <a:pt x="14" y="119"/>
                </a:lnTo>
                <a:lnTo>
                  <a:pt x="21" y="129"/>
                </a:lnTo>
                <a:lnTo>
                  <a:pt x="28" y="140"/>
                </a:lnTo>
                <a:lnTo>
                  <a:pt x="39" y="147"/>
                </a:lnTo>
                <a:lnTo>
                  <a:pt x="50" y="151"/>
                </a:lnTo>
                <a:lnTo>
                  <a:pt x="61" y="151"/>
                </a:lnTo>
                <a:lnTo>
                  <a:pt x="71" y="147"/>
                </a:lnTo>
                <a:lnTo>
                  <a:pt x="82" y="144"/>
                </a:lnTo>
                <a:lnTo>
                  <a:pt x="89" y="137"/>
                </a:lnTo>
                <a:lnTo>
                  <a:pt x="100" y="126"/>
                </a:lnTo>
                <a:lnTo>
                  <a:pt x="104" y="115"/>
                </a:lnTo>
                <a:lnTo>
                  <a:pt x="111" y="101"/>
                </a:lnTo>
                <a:lnTo>
                  <a:pt x="111" y="86"/>
                </a:lnTo>
                <a:lnTo>
                  <a:pt x="111" y="72"/>
                </a:lnTo>
                <a:lnTo>
                  <a:pt x="111" y="58"/>
                </a:lnTo>
                <a:lnTo>
                  <a:pt x="107" y="43"/>
                </a:lnTo>
                <a:lnTo>
                  <a:pt x="100" y="29"/>
                </a:lnTo>
                <a:lnTo>
                  <a:pt x="93" y="18"/>
                </a:lnTo>
                <a:lnTo>
                  <a:pt x="82" y="11"/>
                </a:lnTo>
                <a:lnTo>
                  <a:pt x="75" y="4"/>
                </a:lnTo>
                <a:lnTo>
                  <a:pt x="64" y="0"/>
                </a:lnTo>
                <a:lnTo>
                  <a:pt x="53" y="0"/>
                </a:lnTo>
                <a:lnTo>
                  <a:pt x="39" y="4"/>
                </a:lnTo>
                <a:lnTo>
                  <a:pt x="32" y="8"/>
                </a:lnTo>
                <a:lnTo>
                  <a:pt x="21" y="15"/>
                </a:lnTo>
                <a:lnTo>
                  <a:pt x="14" y="25"/>
                </a:lnTo>
                <a:lnTo>
                  <a:pt x="7" y="36"/>
                </a:lnTo>
                <a:lnTo>
                  <a:pt x="3" y="51"/>
                </a:lnTo>
                <a:lnTo>
                  <a:pt x="0" y="65"/>
                </a:lnTo>
                <a:lnTo>
                  <a:pt x="0" y="79"/>
                </a:lnTo>
                <a:close/>
              </a:path>
            </a:pathLst>
          </a:custGeom>
          <a:solidFill>
            <a:srgbClr val="000000"/>
          </a:solidFill>
          <a:ln w="9525">
            <a:noFill/>
            <a:round/>
            <a:headEnd/>
            <a:tailEnd/>
          </a:ln>
        </p:spPr>
        <p:txBody>
          <a:bodyPr/>
          <a:lstStyle/>
          <a:p>
            <a:endParaRPr lang="en-IN"/>
          </a:p>
        </p:txBody>
      </p:sp>
      <p:sp>
        <p:nvSpPr>
          <p:cNvPr id="67643" name="Freeform 61"/>
          <p:cNvSpPr>
            <a:spLocks/>
          </p:cNvSpPr>
          <p:nvPr/>
        </p:nvSpPr>
        <p:spPr bwMode="auto">
          <a:xfrm>
            <a:off x="5143501" y="3140075"/>
            <a:ext cx="158751" cy="127000"/>
          </a:xfrm>
          <a:custGeom>
            <a:avLst/>
            <a:gdLst>
              <a:gd name="T0" fmla="*/ 0 w 43"/>
              <a:gd name="T1" fmla="*/ 2147483646 h 58"/>
              <a:gd name="T2" fmla="*/ 0 w 43"/>
              <a:gd name="T3" fmla="*/ 2147483646 h 58"/>
              <a:gd name="T4" fmla="*/ 2147483646 w 43"/>
              <a:gd name="T5" fmla="*/ 2147483646 h 58"/>
              <a:gd name="T6" fmla="*/ 2147483646 w 43"/>
              <a:gd name="T7" fmla="*/ 2147483646 h 58"/>
              <a:gd name="T8" fmla="*/ 2147483646 w 43"/>
              <a:gd name="T9" fmla="*/ 2147483646 h 58"/>
              <a:gd name="T10" fmla="*/ 2147483646 w 43"/>
              <a:gd name="T11" fmla="*/ 2147483646 h 58"/>
              <a:gd name="T12" fmla="*/ 2147483646 w 43"/>
              <a:gd name="T13" fmla="*/ 2147483646 h 58"/>
              <a:gd name="T14" fmla="*/ 2147483646 w 43"/>
              <a:gd name="T15" fmla="*/ 2147483646 h 58"/>
              <a:gd name="T16" fmla="*/ 2147483646 w 43"/>
              <a:gd name="T17" fmla="*/ 2147483646 h 58"/>
              <a:gd name="T18" fmla="*/ 2147483646 w 43"/>
              <a:gd name="T19" fmla="*/ 2147483646 h 58"/>
              <a:gd name="T20" fmla="*/ 2147483646 w 43"/>
              <a:gd name="T21" fmla="*/ 2147483646 h 58"/>
              <a:gd name="T22" fmla="*/ 2147483646 w 43"/>
              <a:gd name="T23" fmla="*/ 2147483646 h 58"/>
              <a:gd name="T24" fmla="*/ 2147483646 w 43"/>
              <a:gd name="T25" fmla="*/ 2147483646 h 58"/>
              <a:gd name="T26" fmla="*/ 2147483646 w 43"/>
              <a:gd name="T27" fmla="*/ 2147483646 h 58"/>
              <a:gd name="T28" fmla="*/ 2147483646 w 43"/>
              <a:gd name="T29" fmla="*/ 2147483646 h 58"/>
              <a:gd name="T30" fmla="*/ 2147483646 w 43"/>
              <a:gd name="T31" fmla="*/ 0 h 58"/>
              <a:gd name="T32" fmla="*/ 2147483646 w 43"/>
              <a:gd name="T33" fmla="*/ 0 h 58"/>
              <a:gd name="T34" fmla="*/ 2147483646 w 43"/>
              <a:gd name="T35" fmla="*/ 0 h 58"/>
              <a:gd name="T36" fmla="*/ 2147483646 w 43"/>
              <a:gd name="T37" fmla="*/ 2147483646 h 58"/>
              <a:gd name="T38" fmla="*/ 2147483646 w 43"/>
              <a:gd name="T39" fmla="*/ 2147483646 h 58"/>
              <a:gd name="T40" fmla="*/ 0 w 43"/>
              <a:gd name="T41" fmla="*/ 2147483646 h 58"/>
              <a:gd name="T42" fmla="*/ 0 w 43"/>
              <a:gd name="T43" fmla="*/ 2147483646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
              <a:gd name="T67" fmla="*/ 0 h 58"/>
              <a:gd name="T68" fmla="*/ 43 w 4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 h="58">
                <a:moveTo>
                  <a:pt x="0" y="29"/>
                </a:moveTo>
                <a:lnTo>
                  <a:pt x="0" y="29"/>
                </a:lnTo>
                <a:lnTo>
                  <a:pt x="4" y="40"/>
                </a:lnTo>
                <a:lnTo>
                  <a:pt x="7" y="50"/>
                </a:lnTo>
                <a:lnTo>
                  <a:pt x="14" y="58"/>
                </a:lnTo>
                <a:lnTo>
                  <a:pt x="21" y="58"/>
                </a:lnTo>
                <a:lnTo>
                  <a:pt x="29" y="58"/>
                </a:lnTo>
                <a:lnTo>
                  <a:pt x="36" y="50"/>
                </a:lnTo>
                <a:lnTo>
                  <a:pt x="43" y="43"/>
                </a:lnTo>
                <a:lnTo>
                  <a:pt x="43" y="32"/>
                </a:lnTo>
                <a:lnTo>
                  <a:pt x="43" y="18"/>
                </a:lnTo>
                <a:lnTo>
                  <a:pt x="39" y="11"/>
                </a:lnTo>
                <a:lnTo>
                  <a:pt x="32" y="4"/>
                </a:lnTo>
                <a:lnTo>
                  <a:pt x="25" y="0"/>
                </a:lnTo>
                <a:lnTo>
                  <a:pt x="18" y="0"/>
                </a:lnTo>
                <a:lnTo>
                  <a:pt x="11" y="7"/>
                </a:lnTo>
                <a:lnTo>
                  <a:pt x="4" y="18"/>
                </a:lnTo>
                <a:lnTo>
                  <a:pt x="0" y="29"/>
                </a:lnTo>
                <a:close/>
              </a:path>
            </a:pathLst>
          </a:custGeom>
          <a:solidFill>
            <a:srgbClr val="FFFFFF"/>
          </a:solidFill>
          <a:ln w="9525">
            <a:noFill/>
            <a:round/>
            <a:headEnd/>
            <a:tailEnd/>
          </a:ln>
        </p:spPr>
        <p:txBody>
          <a:bodyPr/>
          <a:lstStyle/>
          <a:p>
            <a:endParaRPr lang="en-IN"/>
          </a:p>
        </p:txBody>
      </p:sp>
      <p:sp>
        <p:nvSpPr>
          <p:cNvPr id="67644" name="Freeform 62"/>
          <p:cNvSpPr>
            <a:spLocks/>
          </p:cNvSpPr>
          <p:nvPr/>
        </p:nvSpPr>
        <p:spPr bwMode="auto">
          <a:xfrm>
            <a:off x="4959351" y="3384550"/>
            <a:ext cx="93133" cy="65088"/>
          </a:xfrm>
          <a:custGeom>
            <a:avLst/>
            <a:gdLst>
              <a:gd name="T0" fmla="*/ 2147483646 w 25"/>
              <a:gd name="T1" fmla="*/ 0 h 29"/>
              <a:gd name="T2" fmla="*/ 2147483646 w 25"/>
              <a:gd name="T3" fmla="*/ 0 h 29"/>
              <a:gd name="T4" fmla="*/ 2147483646 w 25"/>
              <a:gd name="T5" fmla="*/ 0 h 29"/>
              <a:gd name="T6" fmla="*/ 2147483646 w 25"/>
              <a:gd name="T7" fmla="*/ 0 h 29"/>
              <a:gd name="T8" fmla="*/ 0 w 25"/>
              <a:gd name="T9" fmla="*/ 2147483646 h 29"/>
              <a:gd name="T10" fmla="*/ 0 w 25"/>
              <a:gd name="T11" fmla="*/ 2147483646 h 29"/>
              <a:gd name="T12" fmla="*/ 0 w 25"/>
              <a:gd name="T13" fmla="*/ 2147483646 h 29"/>
              <a:gd name="T14" fmla="*/ 0 w 25"/>
              <a:gd name="T15" fmla="*/ 2147483646 h 29"/>
              <a:gd name="T16" fmla="*/ 0 w 25"/>
              <a:gd name="T17" fmla="*/ 2147483646 h 29"/>
              <a:gd name="T18" fmla="*/ 2147483646 w 25"/>
              <a:gd name="T19" fmla="*/ 2147483646 h 29"/>
              <a:gd name="T20" fmla="*/ 2147483646 w 25"/>
              <a:gd name="T21" fmla="*/ 2147483646 h 29"/>
              <a:gd name="T22" fmla="*/ 2147483646 w 25"/>
              <a:gd name="T23" fmla="*/ 2147483646 h 29"/>
              <a:gd name="T24" fmla="*/ 2147483646 w 25"/>
              <a:gd name="T25" fmla="*/ 2147483646 h 29"/>
              <a:gd name="T26" fmla="*/ 2147483646 w 25"/>
              <a:gd name="T27" fmla="*/ 2147483646 h 29"/>
              <a:gd name="T28" fmla="*/ 2147483646 w 25"/>
              <a:gd name="T29" fmla="*/ 2147483646 h 29"/>
              <a:gd name="T30" fmla="*/ 2147483646 w 25"/>
              <a:gd name="T31" fmla="*/ 2147483646 h 29"/>
              <a:gd name="T32" fmla="*/ 2147483646 w 25"/>
              <a:gd name="T33" fmla="*/ 2147483646 h 29"/>
              <a:gd name="T34" fmla="*/ 2147483646 w 25"/>
              <a:gd name="T35" fmla="*/ 2147483646 h 29"/>
              <a:gd name="T36" fmla="*/ 2147483646 w 25"/>
              <a:gd name="T37" fmla="*/ 2147483646 h 29"/>
              <a:gd name="T38" fmla="*/ 2147483646 w 25"/>
              <a:gd name="T39" fmla="*/ 2147483646 h 29"/>
              <a:gd name="T40" fmla="*/ 2147483646 w 25"/>
              <a:gd name="T41" fmla="*/ 0 h 29"/>
              <a:gd name="T42" fmla="*/ 2147483646 w 25"/>
              <a:gd name="T43" fmla="*/ 0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
              <a:gd name="T67" fmla="*/ 0 h 29"/>
              <a:gd name="T68" fmla="*/ 25 w 25"/>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 h="29">
                <a:moveTo>
                  <a:pt x="14" y="0"/>
                </a:moveTo>
                <a:lnTo>
                  <a:pt x="14" y="0"/>
                </a:lnTo>
                <a:lnTo>
                  <a:pt x="11" y="0"/>
                </a:lnTo>
                <a:lnTo>
                  <a:pt x="3" y="0"/>
                </a:lnTo>
                <a:lnTo>
                  <a:pt x="0" y="7"/>
                </a:lnTo>
                <a:lnTo>
                  <a:pt x="0" y="11"/>
                </a:lnTo>
                <a:lnTo>
                  <a:pt x="0" y="18"/>
                </a:lnTo>
                <a:lnTo>
                  <a:pt x="0" y="22"/>
                </a:lnTo>
                <a:lnTo>
                  <a:pt x="3" y="25"/>
                </a:lnTo>
                <a:lnTo>
                  <a:pt x="7" y="29"/>
                </a:lnTo>
                <a:lnTo>
                  <a:pt x="14" y="29"/>
                </a:lnTo>
                <a:lnTo>
                  <a:pt x="18" y="25"/>
                </a:lnTo>
                <a:lnTo>
                  <a:pt x="21" y="22"/>
                </a:lnTo>
                <a:lnTo>
                  <a:pt x="25" y="18"/>
                </a:lnTo>
                <a:lnTo>
                  <a:pt x="25" y="11"/>
                </a:lnTo>
                <a:lnTo>
                  <a:pt x="21" y="7"/>
                </a:lnTo>
                <a:lnTo>
                  <a:pt x="18" y="4"/>
                </a:lnTo>
                <a:lnTo>
                  <a:pt x="14" y="0"/>
                </a:lnTo>
                <a:close/>
              </a:path>
            </a:pathLst>
          </a:custGeom>
          <a:solidFill>
            <a:srgbClr val="FFFFFF"/>
          </a:solidFill>
          <a:ln w="9525">
            <a:noFill/>
            <a:round/>
            <a:headEnd/>
            <a:tailEnd/>
          </a:ln>
        </p:spPr>
        <p:txBody>
          <a:bodyPr/>
          <a:lstStyle/>
          <a:p>
            <a:endParaRPr lang="en-IN"/>
          </a:p>
        </p:txBody>
      </p:sp>
      <p:sp>
        <p:nvSpPr>
          <p:cNvPr id="67645" name="Freeform 63"/>
          <p:cNvSpPr>
            <a:spLocks/>
          </p:cNvSpPr>
          <p:nvPr/>
        </p:nvSpPr>
        <p:spPr bwMode="auto">
          <a:xfrm>
            <a:off x="6229351" y="3322638"/>
            <a:ext cx="1443567" cy="817562"/>
          </a:xfrm>
          <a:custGeom>
            <a:avLst/>
            <a:gdLst>
              <a:gd name="T0" fmla="*/ 2147483646 w 391"/>
              <a:gd name="T1" fmla="*/ 2147483646 h 369"/>
              <a:gd name="T2" fmla="*/ 2147483646 w 391"/>
              <a:gd name="T3" fmla="*/ 2147483646 h 369"/>
              <a:gd name="T4" fmla="*/ 2147483646 w 391"/>
              <a:gd name="T5" fmla="*/ 2147483646 h 369"/>
              <a:gd name="T6" fmla="*/ 2147483646 w 391"/>
              <a:gd name="T7" fmla="*/ 2147483646 h 369"/>
              <a:gd name="T8" fmla="*/ 2147483646 w 391"/>
              <a:gd name="T9" fmla="*/ 2147483646 h 369"/>
              <a:gd name="T10" fmla="*/ 2147483646 w 391"/>
              <a:gd name="T11" fmla="*/ 2147483646 h 369"/>
              <a:gd name="T12" fmla="*/ 2147483646 w 391"/>
              <a:gd name="T13" fmla="*/ 2147483646 h 369"/>
              <a:gd name="T14" fmla="*/ 2147483646 w 391"/>
              <a:gd name="T15" fmla="*/ 2147483646 h 369"/>
              <a:gd name="T16" fmla="*/ 2147483646 w 391"/>
              <a:gd name="T17" fmla="*/ 2147483646 h 369"/>
              <a:gd name="T18" fmla="*/ 2147483646 w 391"/>
              <a:gd name="T19" fmla="*/ 2147483646 h 369"/>
              <a:gd name="T20" fmla="*/ 2147483646 w 391"/>
              <a:gd name="T21" fmla="*/ 2147483646 h 369"/>
              <a:gd name="T22" fmla="*/ 2147483646 w 391"/>
              <a:gd name="T23" fmla="*/ 2147483646 h 369"/>
              <a:gd name="T24" fmla="*/ 2147483646 w 391"/>
              <a:gd name="T25" fmla="*/ 2147483646 h 369"/>
              <a:gd name="T26" fmla="*/ 0 w 391"/>
              <a:gd name="T27" fmla="*/ 2147483646 h 369"/>
              <a:gd name="T28" fmla="*/ 2147483646 w 391"/>
              <a:gd name="T29" fmla="*/ 2147483646 h 369"/>
              <a:gd name="T30" fmla="*/ 2147483646 w 391"/>
              <a:gd name="T31" fmla="*/ 2147483646 h 369"/>
              <a:gd name="T32" fmla="*/ 2147483646 w 391"/>
              <a:gd name="T33" fmla="*/ 2147483646 h 369"/>
              <a:gd name="T34" fmla="*/ 2147483646 w 391"/>
              <a:gd name="T35" fmla="*/ 2147483646 h 369"/>
              <a:gd name="T36" fmla="*/ 2147483646 w 391"/>
              <a:gd name="T37" fmla="*/ 2147483646 h 369"/>
              <a:gd name="T38" fmla="*/ 2147483646 w 391"/>
              <a:gd name="T39" fmla="*/ 2147483646 h 369"/>
              <a:gd name="T40" fmla="*/ 2147483646 w 391"/>
              <a:gd name="T41" fmla="*/ 2147483646 h 369"/>
              <a:gd name="T42" fmla="*/ 2147483646 w 391"/>
              <a:gd name="T43" fmla="*/ 2147483646 h 369"/>
              <a:gd name="T44" fmla="*/ 2147483646 w 391"/>
              <a:gd name="T45" fmla="*/ 2147483646 h 369"/>
              <a:gd name="T46" fmla="*/ 2147483646 w 391"/>
              <a:gd name="T47" fmla="*/ 2147483646 h 369"/>
              <a:gd name="T48" fmla="*/ 2147483646 w 391"/>
              <a:gd name="T49" fmla="*/ 2147483646 h 369"/>
              <a:gd name="T50" fmla="*/ 2147483646 w 391"/>
              <a:gd name="T51" fmla="*/ 0 h 369"/>
              <a:gd name="T52" fmla="*/ 2147483646 w 391"/>
              <a:gd name="T53" fmla="*/ 0 h 369"/>
              <a:gd name="T54" fmla="*/ 2147483646 w 391"/>
              <a:gd name="T55" fmla="*/ 2147483646 h 369"/>
              <a:gd name="T56" fmla="*/ 2147483646 w 391"/>
              <a:gd name="T57" fmla="*/ 2147483646 h 369"/>
              <a:gd name="T58" fmla="*/ 2147483646 w 391"/>
              <a:gd name="T59" fmla="*/ 2147483646 h 369"/>
              <a:gd name="T60" fmla="*/ 2147483646 w 391"/>
              <a:gd name="T61" fmla="*/ 2147483646 h 369"/>
              <a:gd name="T62" fmla="*/ 2147483646 w 391"/>
              <a:gd name="T63" fmla="*/ 2147483646 h 369"/>
              <a:gd name="T64" fmla="*/ 2147483646 w 391"/>
              <a:gd name="T65" fmla="*/ 2147483646 h 369"/>
              <a:gd name="T66" fmla="*/ 2147483646 w 391"/>
              <a:gd name="T67" fmla="*/ 2147483646 h 369"/>
              <a:gd name="T68" fmla="*/ 2147483646 w 391"/>
              <a:gd name="T69" fmla="*/ 2147483646 h 369"/>
              <a:gd name="T70" fmla="*/ 2147483646 w 391"/>
              <a:gd name="T71" fmla="*/ 2147483646 h 369"/>
              <a:gd name="T72" fmla="*/ 2147483646 w 391"/>
              <a:gd name="T73" fmla="*/ 2147483646 h 369"/>
              <a:gd name="T74" fmla="*/ 2147483646 w 391"/>
              <a:gd name="T75" fmla="*/ 2147483646 h 369"/>
              <a:gd name="T76" fmla="*/ 2147483646 w 391"/>
              <a:gd name="T77" fmla="*/ 2147483646 h 369"/>
              <a:gd name="T78" fmla="*/ 2147483646 w 391"/>
              <a:gd name="T79" fmla="*/ 2147483646 h 369"/>
              <a:gd name="T80" fmla="*/ 2147483646 w 391"/>
              <a:gd name="T81" fmla="*/ 2147483646 h 369"/>
              <a:gd name="T82" fmla="*/ 2147483646 w 391"/>
              <a:gd name="T83" fmla="*/ 2147483646 h 369"/>
              <a:gd name="T84" fmla="*/ 2147483646 w 391"/>
              <a:gd name="T85" fmla="*/ 2147483646 h 369"/>
              <a:gd name="T86" fmla="*/ 2147483646 w 391"/>
              <a:gd name="T87" fmla="*/ 2147483646 h 369"/>
              <a:gd name="T88" fmla="*/ 2147483646 w 391"/>
              <a:gd name="T89" fmla="*/ 2147483646 h 369"/>
              <a:gd name="T90" fmla="*/ 2147483646 w 391"/>
              <a:gd name="T91" fmla="*/ 2147483646 h 3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91"/>
              <a:gd name="T139" fmla="*/ 0 h 369"/>
              <a:gd name="T140" fmla="*/ 391 w 391"/>
              <a:gd name="T141" fmla="*/ 369 h 36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91" h="369">
                <a:moveTo>
                  <a:pt x="168" y="326"/>
                </a:moveTo>
                <a:lnTo>
                  <a:pt x="168" y="326"/>
                </a:lnTo>
                <a:lnTo>
                  <a:pt x="136" y="329"/>
                </a:lnTo>
                <a:lnTo>
                  <a:pt x="104" y="333"/>
                </a:lnTo>
                <a:lnTo>
                  <a:pt x="79" y="344"/>
                </a:lnTo>
                <a:lnTo>
                  <a:pt x="54" y="358"/>
                </a:lnTo>
                <a:lnTo>
                  <a:pt x="39" y="340"/>
                </a:lnTo>
                <a:lnTo>
                  <a:pt x="29" y="319"/>
                </a:lnTo>
                <a:lnTo>
                  <a:pt x="18" y="301"/>
                </a:lnTo>
                <a:lnTo>
                  <a:pt x="11" y="276"/>
                </a:lnTo>
                <a:lnTo>
                  <a:pt x="3" y="250"/>
                </a:lnTo>
                <a:lnTo>
                  <a:pt x="3" y="225"/>
                </a:lnTo>
                <a:lnTo>
                  <a:pt x="0" y="197"/>
                </a:lnTo>
                <a:lnTo>
                  <a:pt x="3" y="161"/>
                </a:lnTo>
                <a:lnTo>
                  <a:pt x="3" y="157"/>
                </a:lnTo>
                <a:lnTo>
                  <a:pt x="7" y="161"/>
                </a:lnTo>
                <a:lnTo>
                  <a:pt x="11" y="164"/>
                </a:lnTo>
                <a:lnTo>
                  <a:pt x="11" y="161"/>
                </a:lnTo>
                <a:lnTo>
                  <a:pt x="11" y="164"/>
                </a:lnTo>
                <a:lnTo>
                  <a:pt x="18" y="161"/>
                </a:lnTo>
                <a:lnTo>
                  <a:pt x="140" y="147"/>
                </a:lnTo>
                <a:lnTo>
                  <a:pt x="287" y="64"/>
                </a:lnTo>
                <a:lnTo>
                  <a:pt x="351" y="7"/>
                </a:lnTo>
                <a:lnTo>
                  <a:pt x="365" y="0"/>
                </a:lnTo>
                <a:lnTo>
                  <a:pt x="376" y="32"/>
                </a:lnTo>
                <a:lnTo>
                  <a:pt x="383" y="64"/>
                </a:lnTo>
                <a:lnTo>
                  <a:pt x="387" y="96"/>
                </a:lnTo>
                <a:lnTo>
                  <a:pt x="391" y="136"/>
                </a:lnTo>
                <a:lnTo>
                  <a:pt x="387" y="172"/>
                </a:lnTo>
                <a:lnTo>
                  <a:pt x="383" y="204"/>
                </a:lnTo>
                <a:lnTo>
                  <a:pt x="373" y="236"/>
                </a:lnTo>
                <a:lnTo>
                  <a:pt x="362" y="268"/>
                </a:lnTo>
                <a:lnTo>
                  <a:pt x="348" y="297"/>
                </a:lnTo>
                <a:lnTo>
                  <a:pt x="333" y="326"/>
                </a:lnTo>
                <a:lnTo>
                  <a:pt x="315" y="347"/>
                </a:lnTo>
                <a:lnTo>
                  <a:pt x="294" y="369"/>
                </a:lnTo>
                <a:lnTo>
                  <a:pt x="269" y="351"/>
                </a:lnTo>
                <a:lnTo>
                  <a:pt x="240" y="336"/>
                </a:lnTo>
                <a:lnTo>
                  <a:pt x="204" y="329"/>
                </a:lnTo>
                <a:lnTo>
                  <a:pt x="168" y="326"/>
                </a:lnTo>
                <a:close/>
              </a:path>
            </a:pathLst>
          </a:custGeom>
          <a:solidFill>
            <a:srgbClr val="FFCF00"/>
          </a:solidFill>
          <a:ln w="9525">
            <a:noFill/>
            <a:round/>
            <a:headEnd/>
            <a:tailEnd/>
          </a:ln>
        </p:spPr>
        <p:txBody>
          <a:bodyPr/>
          <a:lstStyle/>
          <a:p>
            <a:endParaRPr lang="en-IN"/>
          </a:p>
        </p:txBody>
      </p:sp>
      <p:sp>
        <p:nvSpPr>
          <p:cNvPr id="67646" name="Freeform 64"/>
          <p:cNvSpPr>
            <a:spLocks/>
          </p:cNvSpPr>
          <p:nvPr/>
        </p:nvSpPr>
        <p:spPr bwMode="auto">
          <a:xfrm>
            <a:off x="6269567" y="3289300"/>
            <a:ext cx="1322917" cy="817563"/>
          </a:xfrm>
          <a:custGeom>
            <a:avLst/>
            <a:gdLst>
              <a:gd name="T0" fmla="*/ 2147483646 w 358"/>
              <a:gd name="T1" fmla="*/ 2147483646 h 369"/>
              <a:gd name="T2" fmla="*/ 2147483646 w 358"/>
              <a:gd name="T3" fmla="*/ 2147483646 h 369"/>
              <a:gd name="T4" fmla="*/ 2147483646 w 358"/>
              <a:gd name="T5" fmla="*/ 2147483646 h 369"/>
              <a:gd name="T6" fmla="*/ 2147483646 w 358"/>
              <a:gd name="T7" fmla="*/ 2147483646 h 369"/>
              <a:gd name="T8" fmla="*/ 2147483646 w 358"/>
              <a:gd name="T9" fmla="*/ 2147483646 h 369"/>
              <a:gd name="T10" fmla="*/ 2147483646 w 358"/>
              <a:gd name="T11" fmla="*/ 2147483646 h 369"/>
              <a:gd name="T12" fmla="*/ 2147483646 w 358"/>
              <a:gd name="T13" fmla="*/ 2147483646 h 369"/>
              <a:gd name="T14" fmla="*/ 2147483646 w 358"/>
              <a:gd name="T15" fmla="*/ 2147483646 h 369"/>
              <a:gd name="T16" fmla="*/ 2147483646 w 358"/>
              <a:gd name="T17" fmla="*/ 2147483646 h 369"/>
              <a:gd name="T18" fmla="*/ 2147483646 w 358"/>
              <a:gd name="T19" fmla="*/ 2147483646 h 369"/>
              <a:gd name="T20" fmla="*/ 0 w 358"/>
              <a:gd name="T21" fmla="*/ 2147483646 h 369"/>
              <a:gd name="T22" fmla="*/ 0 w 358"/>
              <a:gd name="T23" fmla="*/ 2147483646 h 369"/>
              <a:gd name="T24" fmla="*/ 2147483646 w 358"/>
              <a:gd name="T25" fmla="*/ 2147483646 h 369"/>
              <a:gd name="T26" fmla="*/ 2147483646 w 358"/>
              <a:gd name="T27" fmla="*/ 2147483646 h 369"/>
              <a:gd name="T28" fmla="*/ 2147483646 w 358"/>
              <a:gd name="T29" fmla="*/ 2147483646 h 369"/>
              <a:gd name="T30" fmla="*/ 2147483646 w 358"/>
              <a:gd name="T31" fmla="*/ 2147483646 h 369"/>
              <a:gd name="T32" fmla="*/ 2147483646 w 358"/>
              <a:gd name="T33" fmla="*/ 2147483646 h 369"/>
              <a:gd name="T34" fmla="*/ 2147483646 w 358"/>
              <a:gd name="T35" fmla="*/ 2147483646 h 369"/>
              <a:gd name="T36" fmla="*/ 2147483646 w 358"/>
              <a:gd name="T37" fmla="*/ 2147483646 h 369"/>
              <a:gd name="T38" fmla="*/ 2147483646 w 358"/>
              <a:gd name="T39" fmla="*/ 2147483646 h 369"/>
              <a:gd name="T40" fmla="*/ 2147483646 w 358"/>
              <a:gd name="T41" fmla="*/ 2147483646 h 369"/>
              <a:gd name="T42" fmla="*/ 2147483646 w 358"/>
              <a:gd name="T43" fmla="*/ 0 h 369"/>
              <a:gd name="T44" fmla="*/ 2147483646 w 358"/>
              <a:gd name="T45" fmla="*/ 0 h 369"/>
              <a:gd name="T46" fmla="*/ 2147483646 w 358"/>
              <a:gd name="T47" fmla="*/ 2147483646 h 369"/>
              <a:gd name="T48" fmla="*/ 2147483646 w 358"/>
              <a:gd name="T49" fmla="*/ 2147483646 h 369"/>
              <a:gd name="T50" fmla="*/ 2147483646 w 358"/>
              <a:gd name="T51" fmla="*/ 2147483646 h 369"/>
              <a:gd name="T52" fmla="*/ 2147483646 w 358"/>
              <a:gd name="T53" fmla="*/ 2147483646 h 369"/>
              <a:gd name="T54" fmla="*/ 2147483646 w 358"/>
              <a:gd name="T55" fmla="*/ 2147483646 h 369"/>
              <a:gd name="T56" fmla="*/ 2147483646 w 358"/>
              <a:gd name="T57" fmla="*/ 2147483646 h 369"/>
              <a:gd name="T58" fmla="*/ 2147483646 w 358"/>
              <a:gd name="T59" fmla="*/ 2147483646 h 369"/>
              <a:gd name="T60" fmla="*/ 2147483646 w 358"/>
              <a:gd name="T61" fmla="*/ 2147483646 h 369"/>
              <a:gd name="T62" fmla="*/ 2147483646 w 358"/>
              <a:gd name="T63" fmla="*/ 2147483646 h 369"/>
              <a:gd name="T64" fmla="*/ 2147483646 w 358"/>
              <a:gd name="T65" fmla="*/ 2147483646 h 369"/>
              <a:gd name="T66" fmla="*/ 2147483646 w 358"/>
              <a:gd name="T67" fmla="*/ 2147483646 h 369"/>
              <a:gd name="T68" fmla="*/ 2147483646 w 358"/>
              <a:gd name="T69" fmla="*/ 2147483646 h 369"/>
              <a:gd name="T70" fmla="*/ 2147483646 w 358"/>
              <a:gd name="T71" fmla="*/ 2147483646 h 369"/>
              <a:gd name="T72" fmla="*/ 2147483646 w 358"/>
              <a:gd name="T73" fmla="*/ 2147483646 h 369"/>
              <a:gd name="T74" fmla="*/ 2147483646 w 358"/>
              <a:gd name="T75" fmla="*/ 2147483646 h 369"/>
              <a:gd name="T76" fmla="*/ 2147483646 w 358"/>
              <a:gd name="T77" fmla="*/ 2147483646 h 369"/>
              <a:gd name="T78" fmla="*/ 2147483646 w 358"/>
              <a:gd name="T79" fmla="*/ 2147483646 h 369"/>
              <a:gd name="T80" fmla="*/ 2147483646 w 358"/>
              <a:gd name="T81" fmla="*/ 2147483646 h 369"/>
              <a:gd name="T82" fmla="*/ 2147483646 w 358"/>
              <a:gd name="T83" fmla="*/ 2147483646 h 369"/>
              <a:gd name="T84" fmla="*/ 2147483646 w 358"/>
              <a:gd name="T85" fmla="*/ 2147483646 h 369"/>
              <a:gd name="T86" fmla="*/ 2147483646 w 358"/>
              <a:gd name="T87" fmla="*/ 2147483646 h 369"/>
              <a:gd name="T88" fmla="*/ 2147483646 w 358"/>
              <a:gd name="T89" fmla="*/ 2147483646 h 3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369"/>
              <a:gd name="T137" fmla="*/ 358 w 358"/>
              <a:gd name="T138" fmla="*/ 369 h 3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369">
                <a:moveTo>
                  <a:pt x="157" y="341"/>
                </a:moveTo>
                <a:lnTo>
                  <a:pt x="157" y="341"/>
                </a:lnTo>
                <a:lnTo>
                  <a:pt x="132" y="341"/>
                </a:lnTo>
                <a:lnTo>
                  <a:pt x="107" y="344"/>
                </a:lnTo>
                <a:lnTo>
                  <a:pt x="86" y="351"/>
                </a:lnTo>
                <a:lnTo>
                  <a:pt x="64" y="359"/>
                </a:lnTo>
                <a:lnTo>
                  <a:pt x="43" y="323"/>
                </a:lnTo>
                <a:lnTo>
                  <a:pt x="21" y="280"/>
                </a:lnTo>
                <a:lnTo>
                  <a:pt x="10" y="230"/>
                </a:lnTo>
                <a:lnTo>
                  <a:pt x="0" y="179"/>
                </a:lnTo>
                <a:lnTo>
                  <a:pt x="32" y="176"/>
                </a:lnTo>
                <a:lnTo>
                  <a:pt x="61" y="165"/>
                </a:lnTo>
                <a:lnTo>
                  <a:pt x="86" y="154"/>
                </a:lnTo>
                <a:lnTo>
                  <a:pt x="107" y="140"/>
                </a:lnTo>
                <a:lnTo>
                  <a:pt x="154" y="101"/>
                </a:lnTo>
                <a:lnTo>
                  <a:pt x="193" y="65"/>
                </a:lnTo>
                <a:lnTo>
                  <a:pt x="229" y="29"/>
                </a:lnTo>
                <a:lnTo>
                  <a:pt x="250" y="15"/>
                </a:lnTo>
                <a:lnTo>
                  <a:pt x="268" y="7"/>
                </a:lnTo>
                <a:lnTo>
                  <a:pt x="286" y="0"/>
                </a:lnTo>
                <a:lnTo>
                  <a:pt x="308" y="0"/>
                </a:lnTo>
                <a:lnTo>
                  <a:pt x="329" y="7"/>
                </a:lnTo>
                <a:lnTo>
                  <a:pt x="354" y="22"/>
                </a:lnTo>
                <a:lnTo>
                  <a:pt x="358" y="54"/>
                </a:lnTo>
                <a:lnTo>
                  <a:pt x="358" y="86"/>
                </a:lnTo>
                <a:lnTo>
                  <a:pt x="358" y="122"/>
                </a:lnTo>
                <a:lnTo>
                  <a:pt x="354" y="154"/>
                </a:lnTo>
                <a:lnTo>
                  <a:pt x="351" y="190"/>
                </a:lnTo>
                <a:lnTo>
                  <a:pt x="344" y="222"/>
                </a:lnTo>
                <a:lnTo>
                  <a:pt x="333" y="251"/>
                </a:lnTo>
                <a:lnTo>
                  <a:pt x="322" y="280"/>
                </a:lnTo>
                <a:lnTo>
                  <a:pt x="311" y="305"/>
                </a:lnTo>
                <a:lnTo>
                  <a:pt x="297" y="330"/>
                </a:lnTo>
                <a:lnTo>
                  <a:pt x="283" y="351"/>
                </a:lnTo>
                <a:lnTo>
                  <a:pt x="265" y="369"/>
                </a:lnTo>
                <a:lnTo>
                  <a:pt x="243" y="359"/>
                </a:lnTo>
                <a:lnTo>
                  <a:pt x="215" y="348"/>
                </a:lnTo>
                <a:lnTo>
                  <a:pt x="186" y="341"/>
                </a:lnTo>
                <a:lnTo>
                  <a:pt x="157" y="341"/>
                </a:lnTo>
                <a:close/>
              </a:path>
            </a:pathLst>
          </a:custGeom>
          <a:solidFill>
            <a:srgbClr val="FF7300"/>
          </a:solidFill>
          <a:ln w="9525">
            <a:noFill/>
            <a:round/>
            <a:headEnd/>
            <a:tailEnd/>
          </a:ln>
        </p:spPr>
        <p:txBody>
          <a:bodyPr/>
          <a:lstStyle/>
          <a:p>
            <a:endParaRPr lang="en-IN"/>
          </a:p>
        </p:txBody>
      </p:sp>
      <p:sp>
        <p:nvSpPr>
          <p:cNvPr id="67647" name="Freeform 65"/>
          <p:cNvSpPr>
            <a:spLocks/>
          </p:cNvSpPr>
          <p:nvPr/>
        </p:nvSpPr>
        <p:spPr bwMode="auto">
          <a:xfrm>
            <a:off x="6362700" y="3259138"/>
            <a:ext cx="1151467" cy="825500"/>
          </a:xfrm>
          <a:custGeom>
            <a:avLst/>
            <a:gdLst>
              <a:gd name="T0" fmla="*/ 2147483646 w 312"/>
              <a:gd name="T1" fmla="*/ 2147483646 h 373"/>
              <a:gd name="T2" fmla="*/ 2147483646 w 312"/>
              <a:gd name="T3" fmla="*/ 2147483646 h 373"/>
              <a:gd name="T4" fmla="*/ 2147483646 w 312"/>
              <a:gd name="T5" fmla="*/ 2147483646 h 373"/>
              <a:gd name="T6" fmla="*/ 2147483646 w 312"/>
              <a:gd name="T7" fmla="*/ 2147483646 h 373"/>
              <a:gd name="T8" fmla="*/ 2147483646 w 312"/>
              <a:gd name="T9" fmla="*/ 2147483646 h 373"/>
              <a:gd name="T10" fmla="*/ 2147483646 w 312"/>
              <a:gd name="T11" fmla="*/ 2147483646 h 373"/>
              <a:gd name="T12" fmla="*/ 2147483646 w 312"/>
              <a:gd name="T13" fmla="*/ 2147483646 h 373"/>
              <a:gd name="T14" fmla="*/ 2147483646 w 312"/>
              <a:gd name="T15" fmla="*/ 2147483646 h 373"/>
              <a:gd name="T16" fmla="*/ 2147483646 w 312"/>
              <a:gd name="T17" fmla="*/ 2147483646 h 373"/>
              <a:gd name="T18" fmla="*/ 2147483646 w 312"/>
              <a:gd name="T19" fmla="*/ 2147483646 h 373"/>
              <a:gd name="T20" fmla="*/ 2147483646 w 312"/>
              <a:gd name="T21" fmla="*/ 2147483646 h 373"/>
              <a:gd name="T22" fmla="*/ 2147483646 w 312"/>
              <a:gd name="T23" fmla="*/ 2147483646 h 373"/>
              <a:gd name="T24" fmla="*/ 2147483646 w 312"/>
              <a:gd name="T25" fmla="*/ 2147483646 h 373"/>
              <a:gd name="T26" fmla="*/ 2147483646 w 312"/>
              <a:gd name="T27" fmla="*/ 2147483646 h 373"/>
              <a:gd name="T28" fmla="*/ 0 w 312"/>
              <a:gd name="T29" fmla="*/ 2147483646 h 373"/>
              <a:gd name="T30" fmla="*/ 0 w 312"/>
              <a:gd name="T31" fmla="*/ 2147483646 h 373"/>
              <a:gd name="T32" fmla="*/ 2147483646 w 312"/>
              <a:gd name="T33" fmla="*/ 2147483646 h 373"/>
              <a:gd name="T34" fmla="*/ 2147483646 w 312"/>
              <a:gd name="T35" fmla="*/ 2147483646 h 373"/>
              <a:gd name="T36" fmla="*/ 2147483646 w 312"/>
              <a:gd name="T37" fmla="*/ 2147483646 h 373"/>
              <a:gd name="T38" fmla="*/ 2147483646 w 312"/>
              <a:gd name="T39" fmla="*/ 2147483646 h 373"/>
              <a:gd name="T40" fmla="*/ 2147483646 w 312"/>
              <a:gd name="T41" fmla="*/ 2147483646 h 373"/>
              <a:gd name="T42" fmla="*/ 2147483646 w 312"/>
              <a:gd name="T43" fmla="*/ 2147483646 h 373"/>
              <a:gd name="T44" fmla="*/ 2147483646 w 312"/>
              <a:gd name="T45" fmla="*/ 2147483646 h 373"/>
              <a:gd name="T46" fmla="*/ 2147483646 w 312"/>
              <a:gd name="T47" fmla="*/ 0 h 373"/>
              <a:gd name="T48" fmla="*/ 2147483646 w 312"/>
              <a:gd name="T49" fmla="*/ 2147483646 h 373"/>
              <a:gd name="T50" fmla="*/ 2147483646 w 312"/>
              <a:gd name="T51" fmla="*/ 2147483646 h 373"/>
              <a:gd name="T52" fmla="*/ 2147483646 w 312"/>
              <a:gd name="T53" fmla="*/ 2147483646 h 373"/>
              <a:gd name="T54" fmla="*/ 2147483646 w 312"/>
              <a:gd name="T55" fmla="*/ 2147483646 h 373"/>
              <a:gd name="T56" fmla="*/ 2147483646 w 312"/>
              <a:gd name="T57" fmla="*/ 2147483646 h 373"/>
              <a:gd name="T58" fmla="*/ 2147483646 w 312"/>
              <a:gd name="T59" fmla="*/ 2147483646 h 373"/>
              <a:gd name="T60" fmla="*/ 2147483646 w 312"/>
              <a:gd name="T61" fmla="*/ 2147483646 h 373"/>
              <a:gd name="T62" fmla="*/ 2147483646 w 312"/>
              <a:gd name="T63" fmla="*/ 2147483646 h 373"/>
              <a:gd name="T64" fmla="*/ 2147483646 w 312"/>
              <a:gd name="T65" fmla="*/ 2147483646 h 373"/>
              <a:gd name="T66" fmla="*/ 2147483646 w 312"/>
              <a:gd name="T67" fmla="*/ 2147483646 h 373"/>
              <a:gd name="T68" fmla="*/ 2147483646 w 312"/>
              <a:gd name="T69" fmla="*/ 2147483646 h 373"/>
              <a:gd name="T70" fmla="*/ 2147483646 w 312"/>
              <a:gd name="T71" fmla="*/ 2147483646 h 373"/>
              <a:gd name="T72" fmla="*/ 2147483646 w 312"/>
              <a:gd name="T73" fmla="*/ 2147483646 h 373"/>
              <a:gd name="T74" fmla="*/ 2147483646 w 312"/>
              <a:gd name="T75" fmla="*/ 2147483646 h 373"/>
              <a:gd name="T76" fmla="*/ 2147483646 w 312"/>
              <a:gd name="T77" fmla="*/ 2147483646 h 373"/>
              <a:gd name="T78" fmla="*/ 2147483646 w 312"/>
              <a:gd name="T79" fmla="*/ 2147483646 h 37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373"/>
              <a:gd name="T122" fmla="*/ 312 w 312"/>
              <a:gd name="T123" fmla="*/ 373 h 37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373">
                <a:moveTo>
                  <a:pt x="215" y="373"/>
                </a:moveTo>
                <a:lnTo>
                  <a:pt x="215" y="373"/>
                </a:lnTo>
                <a:lnTo>
                  <a:pt x="197" y="365"/>
                </a:lnTo>
                <a:lnTo>
                  <a:pt x="175" y="358"/>
                </a:lnTo>
                <a:lnTo>
                  <a:pt x="154" y="355"/>
                </a:lnTo>
                <a:lnTo>
                  <a:pt x="132" y="355"/>
                </a:lnTo>
                <a:lnTo>
                  <a:pt x="96" y="358"/>
                </a:lnTo>
                <a:lnTo>
                  <a:pt x="64" y="365"/>
                </a:lnTo>
                <a:lnTo>
                  <a:pt x="50" y="348"/>
                </a:lnTo>
                <a:lnTo>
                  <a:pt x="39" y="333"/>
                </a:lnTo>
                <a:lnTo>
                  <a:pt x="21" y="290"/>
                </a:lnTo>
                <a:lnTo>
                  <a:pt x="7" y="244"/>
                </a:lnTo>
                <a:lnTo>
                  <a:pt x="0" y="190"/>
                </a:lnTo>
                <a:lnTo>
                  <a:pt x="32" y="165"/>
                </a:lnTo>
                <a:lnTo>
                  <a:pt x="75" y="129"/>
                </a:lnTo>
                <a:lnTo>
                  <a:pt x="125" y="90"/>
                </a:lnTo>
                <a:lnTo>
                  <a:pt x="172" y="50"/>
                </a:lnTo>
                <a:lnTo>
                  <a:pt x="218" y="21"/>
                </a:lnTo>
                <a:lnTo>
                  <a:pt x="240" y="11"/>
                </a:lnTo>
                <a:lnTo>
                  <a:pt x="258" y="4"/>
                </a:lnTo>
                <a:lnTo>
                  <a:pt x="276" y="0"/>
                </a:lnTo>
                <a:lnTo>
                  <a:pt x="290" y="4"/>
                </a:lnTo>
                <a:lnTo>
                  <a:pt x="301" y="11"/>
                </a:lnTo>
                <a:lnTo>
                  <a:pt x="308" y="25"/>
                </a:lnTo>
                <a:lnTo>
                  <a:pt x="312" y="86"/>
                </a:lnTo>
                <a:lnTo>
                  <a:pt x="312" y="147"/>
                </a:lnTo>
                <a:lnTo>
                  <a:pt x="308" y="183"/>
                </a:lnTo>
                <a:lnTo>
                  <a:pt x="301" y="219"/>
                </a:lnTo>
                <a:lnTo>
                  <a:pt x="290" y="251"/>
                </a:lnTo>
                <a:lnTo>
                  <a:pt x="279" y="279"/>
                </a:lnTo>
                <a:lnTo>
                  <a:pt x="265" y="308"/>
                </a:lnTo>
                <a:lnTo>
                  <a:pt x="251" y="333"/>
                </a:lnTo>
                <a:lnTo>
                  <a:pt x="233" y="355"/>
                </a:lnTo>
                <a:lnTo>
                  <a:pt x="215" y="373"/>
                </a:lnTo>
                <a:close/>
              </a:path>
            </a:pathLst>
          </a:custGeom>
          <a:solidFill>
            <a:srgbClr val="D6E1E3"/>
          </a:solidFill>
          <a:ln w="9525">
            <a:noFill/>
            <a:round/>
            <a:headEnd/>
            <a:tailEnd/>
          </a:ln>
        </p:spPr>
        <p:txBody>
          <a:bodyPr/>
          <a:lstStyle/>
          <a:p>
            <a:endParaRPr lang="en-IN"/>
          </a:p>
        </p:txBody>
      </p:sp>
      <p:sp>
        <p:nvSpPr>
          <p:cNvPr id="67648" name="Freeform 66"/>
          <p:cNvSpPr>
            <a:spLocks/>
          </p:cNvSpPr>
          <p:nvPr/>
        </p:nvSpPr>
        <p:spPr bwMode="auto">
          <a:xfrm>
            <a:off x="6388100" y="3725863"/>
            <a:ext cx="1060451" cy="358775"/>
          </a:xfrm>
          <a:custGeom>
            <a:avLst/>
            <a:gdLst>
              <a:gd name="T0" fmla="*/ 2147483646 w 287"/>
              <a:gd name="T1" fmla="*/ 2147483646 h 162"/>
              <a:gd name="T2" fmla="*/ 2147483646 w 287"/>
              <a:gd name="T3" fmla="*/ 2147483646 h 162"/>
              <a:gd name="T4" fmla="*/ 2147483646 w 287"/>
              <a:gd name="T5" fmla="*/ 2147483646 h 162"/>
              <a:gd name="T6" fmla="*/ 2147483646 w 287"/>
              <a:gd name="T7" fmla="*/ 2147483646 h 162"/>
              <a:gd name="T8" fmla="*/ 2147483646 w 287"/>
              <a:gd name="T9" fmla="*/ 2147483646 h 162"/>
              <a:gd name="T10" fmla="*/ 2147483646 w 287"/>
              <a:gd name="T11" fmla="*/ 2147483646 h 162"/>
              <a:gd name="T12" fmla="*/ 2147483646 w 287"/>
              <a:gd name="T13" fmla="*/ 2147483646 h 162"/>
              <a:gd name="T14" fmla="*/ 2147483646 w 287"/>
              <a:gd name="T15" fmla="*/ 2147483646 h 162"/>
              <a:gd name="T16" fmla="*/ 2147483646 w 287"/>
              <a:gd name="T17" fmla="*/ 2147483646 h 162"/>
              <a:gd name="T18" fmla="*/ 2147483646 w 287"/>
              <a:gd name="T19" fmla="*/ 2147483646 h 162"/>
              <a:gd name="T20" fmla="*/ 2147483646 w 287"/>
              <a:gd name="T21" fmla="*/ 2147483646 h 162"/>
              <a:gd name="T22" fmla="*/ 2147483646 w 287"/>
              <a:gd name="T23" fmla="*/ 2147483646 h 162"/>
              <a:gd name="T24" fmla="*/ 2147483646 w 287"/>
              <a:gd name="T25" fmla="*/ 2147483646 h 162"/>
              <a:gd name="T26" fmla="*/ 0 w 287"/>
              <a:gd name="T27" fmla="*/ 2147483646 h 162"/>
              <a:gd name="T28" fmla="*/ 0 w 287"/>
              <a:gd name="T29" fmla="*/ 2147483646 h 162"/>
              <a:gd name="T30" fmla="*/ 2147483646 w 287"/>
              <a:gd name="T31" fmla="*/ 2147483646 h 162"/>
              <a:gd name="T32" fmla="*/ 2147483646 w 287"/>
              <a:gd name="T33" fmla="*/ 2147483646 h 162"/>
              <a:gd name="T34" fmla="*/ 2147483646 w 287"/>
              <a:gd name="T35" fmla="*/ 2147483646 h 162"/>
              <a:gd name="T36" fmla="*/ 2147483646 w 287"/>
              <a:gd name="T37" fmla="*/ 0 h 162"/>
              <a:gd name="T38" fmla="*/ 2147483646 w 287"/>
              <a:gd name="T39" fmla="*/ 0 h 162"/>
              <a:gd name="T40" fmla="*/ 2147483646 w 287"/>
              <a:gd name="T41" fmla="*/ 2147483646 h 162"/>
              <a:gd name="T42" fmla="*/ 2147483646 w 287"/>
              <a:gd name="T43" fmla="*/ 2147483646 h 162"/>
              <a:gd name="T44" fmla="*/ 2147483646 w 287"/>
              <a:gd name="T45" fmla="*/ 2147483646 h 162"/>
              <a:gd name="T46" fmla="*/ 2147483646 w 287"/>
              <a:gd name="T47" fmla="*/ 2147483646 h 162"/>
              <a:gd name="T48" fmla="*/ 2147483646 w 287"/>
              <a:gd name="T49" fmla="*/ 2147483646 h 162"/>
              <a:gd name="T50" fmla="*/ 2147483646 w 287"/>
              <a:gd name="T51" fmla="*/ 2147483646 h 162"/>
              <a:gd name="T52" fmla="*/ 2147483646 w 287"/>
              <a:gd name="T53" fmla="*/ 2147483646 h 162"/>
              <a:gd name="T54" fmla="*/ 2147483646 w 287"/>
              <a:gd name="T55" fmla="*/ 2147483646 h 162"/>
              <a:gd name="T56" fmla="*/ 2147483646 w 287"/>
              <a:gd name="T57" fmla="*/ 2147483646 h 162"/>
              <a:gd name="T58" fmla="*/ 2147483646 w 287"/>
              <a:gd name="T59" fmla="*/ 2147483646 h 16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7"/>
              <a:gd name="T91" fmla="*/ 0 h 162"/>
              <a:gd name="T92" fmla="*/ 287 w 287"/>
              <a:gd name="T93" fmla="*/ 162 h 16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7" h="162">
                <a:moveTo>
                  <a:pt x="208" y="162"/>
                </a:moveTo>
                <a:lnTo>
                  <a:pt x="208" y="162"/>
                </a:lnTo>
                <a:lnTo>
                  <a:pt x="190" y="154"/>
                </a:lnTo>
                <a:lnTo>
                  <a:pt x="168" y="147"/>
                </a:lnTo>
                <a:lnTo>
                  <a:pt x="147" y="144"/>
                </a:lnTo>
                <a:lnTo>
                  <a:pt x="125" y="144"/>
                </a:lnTo>
                <a:lnTo>
                  <a:pt x="89" y="147"/>
                </a:lnTo>
                <a:lnTo>
                  <a:pt x="57" y="154"/>
                </a:lnTo>
                <a:lnTo>
                  <a:pt x="39" y="133"/>
                </a:lnTo>
                <a:lnTo>
                  <a:pt x="25" y="104"/>
                </a:lnTo>
                <a:lnTo>
                  <a:pt x="11" y="76"/>
                </a:lnTo>
                <a:lnTo>
                  <a:pt x="0" y="43"/>
                </a:lnTo>
                <a:lnTo>
                  <a:pt x="32" y="25"/>
                </a:lnTo>
                <a:lnTo>
                  <a:pt x="72" y="11"/>
                </a:lnTo>
                <a:lnTo>
                  <a:pt x="111" y="4"/>
                </a:lnTo>
                <a:lnTo>
                  <a:pt x="154" y="0"/>
                </a:lnTo>
                <a:lnTo>
                  <a:pt x="190" y="4"/>
                </a:lnTo>
                <a:lnTo>
                  <a:pt x="226" y="8"/>
                </a:lnTo>
                <a:lnTo>
                  <a:pt x="258" y="18"/>
                </a:lnTo>
                <a:lnTo>
                  <a:pt x="287" y="33"/>
                </a:lnTo>
                <a:lnTo>
                  <a:pt x="272" y="72"/>
                </a:lnTo>
                <a:lnTo>
                  <a:pt x="254" y="108"/>
                </a:lnTo>
                <a:lnTo>
                  <a:pt x="233" y="137"/>
                </a:lnTo>
                <a:lnTo>
                  <a:pt x="208" y="162"/>
                </a:lnTo>
                <a:close/>
              </a:path>
            </a:pathLst>
          </a:custGeom>
          <a:solidFill>
            <a:srgbClr val="FFFFFF"/>
          </a:solidFill>
          <a:ln w="9525">
            <a:noFill/>
            <a:round/>
            <a:headEnd/>
            <a:tailEnd/>
          </a:ln>
        </p:spPr>
        <p:txBody>
          <a:bodyPr/>
          <a:lstStyle/>
          <a:p>
            <a:endParaRPr lang="en-IN"/>
          </a:p>
        </p:txBody>
      </p:sp>
      <p:sp>
        <p:nvSpPr>
          <p:cNvPr id="67649" name="Freeform 67"/>
          <p:cNvSpPr>
            <a:spLocks/>
          </p:cNvSpPr>
          <p:nvPr/>
        </p:nvSpPr>
        <p:spPr bwMode="auto">
          <a:xfrm>
            <a:off x="6322485" y="4019550"/>
            <a:ext cx="1096433" cy="190500"/>
          </a:xfrm>
          <a:custGeom>
            <a:avLst/>
            <a:gdLst>
              <a:gd name="T0" fmla="*/ 0 w 297"/>
              <a:gd name="T1" fmla="*/ 2147483646 h 86"/>
              <a:gd name="T2" fmla="*/ 0 w 297"/>
              <a:gd name="T3" fmla="*/ 2147483646 h 86"/>
              <a:gd name="T4" fmla="*/ 2147483646 w 297"/>
              <a:gd name="T5" fmla="*/ 2147483646 h 86"/>
              <a:gd name="T6" fmla="*/ 2147483646 w 297"/>
              <a:gd name="T7" fmla="*/ 2147483646 h 86"/>
              <a:gd name="T8" fmla="*/ 2147483646 w 297"/>
              <a:gd name="T9" fmla="*/ 2147483646 h 86"/>
              <a:gd name="T10" fmla="*/ 2147483646 w 297"/>
              <a:gd name="T11" fmla="*/ 0 h 86"/>
              <a:gd name="T12" fmla="*/ 2147483646 w 297"/>
              <a:gd name="T13" fmla="*/ 0 h 86"/>
              <a:gd name="T14" fmla="*/ 2147483646 w 297"/>
              <a:gd name="T15" fmla="*/ 0 h 86"/>
              <a:gd name="T16" fmla="*/ 2147483646 w 297"/>
              <a:gd name="T17" fmla="*/ 2147483646 h 86"/>
              <a:gd name="T18" fmla="*/ 2147483646 w 297"/>
              <a:gd name="T19" fmla="*/ 2147483646 h 86"/>
              <a:gd name="T20" fmla="*/ 2147483646 w 297"/>
              <a:gd name="T21" fmla="*/ 2147483646 h 86"/>
              <a:gd name="T22" fmla="*/ 2147483646 w 297"/>
              <a:gd name="T23" fmla="*/ 2147483646 h 86"/>
              <a:gd name="T24" fmla="*/ 2147483646 w 297"/>
              <a:gd name="T25" fmla="*/ 2147483646 h 86"/>
              <a:gd name="T26" fmla="*/ 2147483646 w 297"/>
              <a:gd name="T27" fmla="*/ 2147483646 h 86"/>
              <a:gd name="T28" fmla="*/ 2147483646 w 297"/>
              <a:gd name="T29" fmla="*/ 2147483646 h 86"/>
              <a:gd name="T30" fmla="*/ 2147483646 w 297"/>
              <a:gd name="T31" fmla="*/ 2147483646 h 86"/>
              <a:gd name="T32" fmla="*/ 2147483646 w 297"/>
              <a:gd name="T33" fmla="*/ 2147483646 h 86"/>
              <a:gd name="T34" fmla="*/ 2147483646 w 297"/>
              <a:gd name="T35" fmla="*/ 2147483646 h 86"/>
              <a:gd name="T36" fmla="*/ 2147483646 w 297"/>
              <a:gd name="T37" fmla="*/ 2147483646 h 86"/>
              <a:gd name="T38" fmla="*/ 2147483646 w 297"/>
              <a:gd name="T39" fmla="*/ 2147483646 h 86"/>
              <a:gd name="T40" fmla="*/ 2147483646 w 297"/>
              <a:gd name="T41" fmla="*/ 2147483646 h 86"/>
              <a:gd name="T42" fmla="*/ 2147483646 w 297"/>
              <a:gd name="T43" fmla="*/ 2147483646 h 86"/>
              <a:gd name="T44" fmla="*/ 2147483646 w 297"/>
              <a:gd name="T45" fmla="*/ 2147483646 h 86"/>
              <a:gd name="T46" fmla="*/ 2147483646 w 297"/>
              <a:gd name="T47" fmla="*/ 2147483646 h 86"/>
              <a:gd name="T48" fmla="*/ 0 w 297"/>
              <a:gd name="T49" fmla="*/ 2147483646 h 86"/>
              <a:gd name="T50" fmla="*/ 0 w 297"/>
              <a:gd name="T51" fmla="*/ 2147483646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7"/>
              <a:gd name="T79" fmla="*/ 0 h 86"/>
              <a:gd name="T80" fmla="*/ 297 w 297"/>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7" h="86">
                <a:moveTo>
                  <a:pt x="0" y="54"/>
                </a:moveTo>
                <a:lnTo>
                  <a:pt x="0" y="54"/>
                </a:lnTo>
                <a:lnTo>
                  <a:pt x="25" y="36"/>
                </a:lnTo>
                <a:lnTo>
                  <a:pt x="57" y="18"/>
                </a:lnTo>
                <a:lnTo>
                  <a:pt x="97" y="4"/>
                </a:lnTo>
                <a:lnTo>
                  <a:pt x="118" y="0"/>
                </a:lnTo>
                <a:lnTo>
                  <a:pt x="140" y="0"/>
                </a:lnTo>
                <a:lnTo>
                  <a:pt x="165" y="0"/>
                </a:lnTo>
                <a:lnTo>
                  <a:pt x="193" y="7"/>
                </a:lnTo>
                <a:lnTo>
                  <a:pt x="219" y="18"/>
                </a:lnTo>
                <a:lnTo>
                  <a:pt x="244" y="36"/>
                </a:lnTo>
                <a:lnTo>
                  <a:pt x="269" y="57"/>
                </a:lnTo>
                <a:lnTo>
                  <a:pt x="297" y="86"/>
                </a:lnTo>
                <a:lnTo>
                  <a:pt x="280" y="68"/>
                </a:lnTo>
                <a:lnTo>
                  <a:pt x="254" y="50"/>
                </a:lnTo>
                <a:lnTo>
                  <a:pt x="222" y="36"/>
                </a:lnTo>
                <a:lnTo>
                  <a:pt x="201" y="29"/>
                </a:lnTo>
                <a:lnTo>
                  <a:pt x="179" y="25"/>
                </a:lnTo>
                <a:lnTo>
                  <a:pt x="154" y="21"/>
                </a:lnTo>
                <a:lnTo>
                  <a:pt x="129" y="21"/>
                </a:lnTo>
                <a:lnTo>
                  <a:pt x="100" y="25"/>
                </a:lnTo>
                <a:lnTo>
                  <a:pt x="68" y="29"/>
                </a:lnTo>
                <a:lnTo>
                  <a:pt x="36" y="39"/>
                </a:lnTo>
                <a:lnTo>
                  <a:pt x="0" y="54"/>
                </a:lnTo>
                <a:close/>
              </a:path>
            </a:pathLst>
          </a:custGeom>
          <a:solidFill>
            <a:srgbClr val="FFA600"/>
          </a:solidFill>
          <a:ln w="9525">
            <a:noFill/>
            <a:round/>
            <a:headEnd/>
            <a:tailEnd/>
          </a:ln>
        </p:spPr>
        <p:txBody>
          <a:bodyPr/>
          <a:lstStyle/>
          <a:p>
            <a:endParaRPr lang="en-IN"/>
          </a:p>
        </p:txBody>
      </p:sp>
      <p:sp>
        <p:nvSpPr>
          <p:cNvPr id="67650" name="Freeform 68"/>
          <p:cNvSpPr>
            <a:spLocks/>
          </p:cNvSpPr>
          <p:nvPr/>
        </p:nvSpPr>
        <p:spPr bwMode="auto">
          <a:xfrm>
            <a:off x="6506633" y="4124326"/>
            <a:ext cx="635000" cy="246063"/>
          </a:xfrm>
          <a:custGeom>
            <a:avLst/>
            <a:gdLst>
              <a:gd name="T0" fmla="*/ 0 w 172"/>
              <a:gd name="T1" fmla="*/ 2147483646 h 111"/>
              <a:gd name="T2" fmla="*/ 0 w 172"/>
              <a:gd name="T3" fmla="*/ 2147483646 h 111"/>
              <a:gd name="T4" fmla="*/ 2147483646 w 172"/>
              <a:gd name="T5" fmla="*/ 2147483646 h 111"/>
              <a:gd name="T6" fmla="*/ 2147483646 w 172"/>
              <a:gd name="T7" fmla="*/ 2147483646 h 111"/>
              <a:gd name="T8" fmla="*/ 2147483646 w 172"/>
              <a:gd name="T9" fmla="*/ 2147483646 h 111"/>
              <a:gd name="T10" fmla="*/ 2147483646 w 172"/>
              <a:gd name="T11" fmla="*/ 2147483646 h 111"/>
              <a:gd name="T12" fmla="*/ 2147483646 w 172"/>
              <a:gd name="T13" fmla="*/ 2147483646 h 111"/>
              <a:gd name="T14" fmla="*/ 2147483646 w 172"/>
              <a:gd name="T15" fmla="*/ 2147483646 h 111"/>
              <a:gd name="T16" fmla="*/ 2147483646 w 172"/>
              <a:gd name="T17" fmla="*/ 2147483646 h 111"/>
              <a:gd name="T18" fmla="*/ 2147483646 w 172"/>
              <a:gd name="T19" fmla="*/ 2147483646 h 111"/>
              <a:gd name="T20" fmla="*/ 2147483646 w 172"/>
              <a:gd name="T21" fmla="*/ 2147483646 h 111"/>
              <a:gd name="T22" fmla="*/ 2147483646 w 172"/>
              <a:gd name="T23" fmla="*/ 2147483646 h 111"/>
              <a:gd name="T24" fmla="*/ 2147483646 w 172"/>
              <a:gd name="T25" fmla="*/ 2147483646 h 111"/>
              <a:gd name="T26" fmla="*/ 2147483646 w 172"/>
              <a:gd name="T27" fmla="*/ 2147483646 h 111"/>
              <a:gd name="T28" fmla="*/ 2147483646 w 172"/>
              <a:gd name="T29" fmla="*/ 2147483646 h 111"/>
              <a:gd name="T30" fmla="*/ 2147483646 w 172"/>
              <a:gd name="T31" fmla="*/ 2147483646 h 111"/>
              <a:gd name="T32" fmla="*/ 2147483646 w 172"/>
              <a:gd name="T33" fmla="*/ 2147483646 h 111"/>
              <a:gd name="T34" fmla="*/ 2147483646 w 172"/>
              <a:gd name="T35" fmla="*/ 2147483646 h 111"/>
              <a:gd name="T36" fmla="*/ 2147483646 w 172"/>
              <a:gd name="T37" fmla="*/ 2147483646 h 111"/>
              <a:gd name="T38" fmla="*/ 2147483646 w 172"/>
              <a:gd name="T39" fmla="*/ 2147483646 h 111"/>
              <a:gd name="T40" fmla="*/ 2147483646 w 172"/>
              <a:gd name="T41" fmla="*/ 2147483646 h 111"/>
              <a:gd name="T42" fmla="*/ 2147483646 w 172"/>
              <a:gd name="T43" fmla="*/ 2147483646 h 111"/>
              <a:gd name="T44" fmla="*/ 2147483646 w 172"/>
              <a:gd name="T45" fmla="*/ 2147483646 h 111"/>
              <a:gd name="T46" fmla="*/ 2147483646 w 172"/>
              <a:gd name="T47" fmla="*/ 2147483646 h 111"/>
              <a:gd name="T48" fmla="*/ 2147483646 w 172"/>
              <a:gd name="T49" fmla="*/ 2147483646 h 111"/>
              <a:gd name="T50" fmla="*/ 2147483646 w 172"/>
              <a:gd name="T51" fmla="*/ 2147483646 h 111"/>
              <a:gd name="T52" fmla="*/ 2147483646 w 172"/>
              <a:gd name="T53" fmla="*/ 2147483646 h 111"/>
              <a:gd name="T54" fmla="*/ 2147483646 w 172"/>
              <a:gd name="T55" fmla="*/ 2147483646 h 111"/>
              <a:gd name="T56" fmla="*/ 2147483646 w 172"/>
              <a:gd name="T57" fmla="*/ 2147483646 h 111"/>
              <a:gd name="T58" fmla="*/ 2147483646 w 172"/>
              <a:gd name="T59" fmla="*/ 0 h 111"/>
              <a:gd name="T60" fmla="*/ 2147483646 w 172"/>
              <a:gd name="T61" fmla="*/ 2147483646 h 111"/>
              <a:gd name="T62" fmla="*/ 2147483646 w 172"/>
              <a:gd name="T63" fmla="*/ 2147483646 h 111"/>
              <a:gd name="T64" fmla="*/ 2147483646 w 172"/>
              <a:gd name="T65" fmla="*/ 2147483646 h 111"/>
              <a:gd name="T66" fmla="*/ 2147483646 w 172"/>
              <a:gd name="T67" fmla="*/ 2147483646 h 111"/>
              <a:gd name="T68" fmla="*/ 2147483646 w 172"/>
              <a:gd name="T69" fmla="*/ 2147483646 h 111"/>
              <a:gd name="T70" fmla="*/ 2147483646 w 172"/>
              <a:gd name="T71" fmla="*/ 2147483646 h 111"/>
              <a:gd name="T72" fmla="*/ 0 w 172"/>
              <a:gd name="T73" fmla="*/ 2147483646 h 111"/>
              <a:gd name="T74" fmla="*/ 0 w 172"/>
              <a:gd name="T75" fmla="*/ 2147483646 h 1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2"/>
              <a:gd name="T115" fmla="*/ 0 h 111"/>
              <a:gd name="T116" fmla="*/ 172 w 172"/>
              <a:gd name="T117" fmla="*/ 111 h 1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2" h="111">
                <a:moveTo>
                  <a:pt x="0" y="46"/>
                </a:moveTo>
                <a:lnTo>
                  <a:pt x="0" y="46"/>
                </a:lnTo>
                <a:lnTo>
                  <a:pt x="4" y="60"/>
                </a:lnTo>
                <a:lnTo>
                  <a:pt x="7" y="71"/>
                </a:lnTo>
                <a:lnTo>
                  <a:pt x="14" y="78"/>
                </a:lnTo>
                <a:lnTo>
                  <a:pt x="22" y="89"/>
                </a:lnTo>
                <a:lnTo>
                  <a:pt x="36" y="96"/>
                </a:lnTo>
                <a:lnTo>
                  <a:pt x="50" y="103"/>
                </a:lnTo>
                <a:lnTo>
                  <a:pt x="65" y="107"/>
                </a:lnTo>
                <a:lnTo>
                  <a:pt x="83" y="111"/>
                </a:lnTo>
                <a:lnTo>
                  <a:pt x="97" y="111"/>
                </a:lnTo>
                <a:lnTo>
                  <a:pt x="115" y="111"/>
                </a:lnTo>
                <a:lnTo>
                  <a:pt x="129" y="107"/>
                </a:lnTo>
                <a:lnTo>
                  <a:pt x="143" y="100"/>
                </a:lnTo>
                <a:lnTo>
                  <a:pt x="154" y="93"/>
                </a:lnTo>
                <a:lnTo>
                  <a:pt x="161" y="86"/>
                </a:lnTo>
                <a:lnTo>
                  <a:pt x="169" y="75"/>
                </a:lnTo>
                <a:lnTo>
                  <a:pt x="172" y="64"/>
                </a:lnTo>
                <a:lnTo>
                  <a:pt x="172" y="53"/>
                </a:lnTo>
                <a:lnTo>
                  <a:pt x="169" y="43"/>
                </a:lnTo>
                <a:lnTo>
                  <a:pt x="161" y="32"/>
                </a:lnTo>
                <a:lnTo>
                  <a:pt x="151" y="25"/>
                </a:lnTo>
                <a:lnTo>
                  <a:pt x="140" y="17"/>
                </a:lnTo>
                <a:lnTo>
                  <a:pt x="126" y="10"/>
                </a:lnTo>
                <a:lnTo>
                  <a:pt x="108" y="3"/>
                </a:lnTo>
                <a:lnTo>
                  <a:pt x="93" y="3"/>
                </a:lnTo>
                <a:lnTo>
                  <a:pt x="75" y="0"/>
                </a:lnTo>
                <a:lnTo>
                  <a:pt x="57" y="3"/>
                </a:lnTo>
                <a:lnTo>
                  <a:pt x="43" y="7"/>
                </a:lnTo>
                <a:lnTo>
                  <a:pt x="29" y="10"/>
                </a:lnTo>
                <a:lnTo>
                  <a:pt x="18" y="17"/>
                </a:lnTo>
                <a:lnTo>
                  <a:pt x="11" y="28"/>
                </a:lnTo>
                <a:lnTo>
                  <a:pt x="4" y="35"/>
                </a:lnTo>
                <a:lnTo>
                  <a:pt x="0" y="46"/>
                </a:lnTo>
                <a:close/>
              </a:path>
            </a:pathLst>
          </a:custGeom>
          <a:solidFill>
            <a:srgbClr val="FFFA00"/>
          </a:solidFill>
          <a:ln w="9525">
            <a:noFill/>
            <a:round/>
            <a:headEnd/>
            <a:tailEnd/>
          </a:ln>
        </p:spPr>
        <p:txBody>
          <a:bodyPr/>
          <a:lstStyle/>
          <a:p>
            <a:endParaRPr lang="en-IN"/>
          </a:p>
        </p:txBody>
      </p:sp>
      <p:sp>
        <p:nvSpPr>
          <p:cNvPr id="67651" name="Freeform 69"/>
          <p:cNvSpPr>
            <a:spLocks/>
          </p:cNvSpPr>
          <p:nvPr/>
        </p:nvSpPr>
        <p:spPr bwMode="auto">
          <a:xfrm>
            <a:off x="6521451" y="4130676"/>
            <a:ext cx="609600" cy="239713"/>
          </a:xfrm>
          <a:custGeom>
            <a:avLst/>
            <a:gdLst>
              <a:gd name="T0" fmla="*/ 2147483646 w 165"/>
              <a:gd name="T1" fmla="*/ 2147483646 h 108"/>
              <a:gd name="T2" fmla="*/ 2147483646 w 165"/>
              <a:gd name="T3" fmla="*/ 2147483646 h 108"/>
              <a:gd name="T4" fmla="*/ 2147483646 w 165"/>
              <a:gd name="T5" fmla="*/ 2147483646 h 108"/>
              <a:gd name="T6" fmla="*/ 2147483646 w 165"/>
              <a:gd name="T7" fmla="*/ 2147483646 h 108"/>
              <a:gd name="T8" fmla="*/ 2147483646 w 165"/>
              <a:gd name="T9" fmla="*/ 2147483646 h 108"/>
              <a:gd name="T10" fmla="*/ 2147483646 w 165"/>
              <a:gd name="T11" fmla="*/ 2147483646 h 108"/>
              <a:gd name="T12" fmla="*/ 2147483646 w 165"/>
              <a:gd name="T13" fmla="*/ 2147483646 h 108"/>
              <a:gd name="T14" fmla="*/ 2147483646 w 165"/>
              <a:gd name="T15" fmla="*/ 2147483646 h 108"/>
              <a:gd name="T16" fmla="*/ 2147483646 w 165"/>
              <a:gd name="T17" fmla="*/ 2147483646 h 108"/>
              <a:gd name="T18" fmla="*/ 2147483646 w 165"/>
              <a:gd name="T19" fmla="*/ 0 h 108"/>
              <a:gd name="T20" fmla="*/ 2147483646 w 165"/>
              <a:gd name="T21" fmla="*/ 0 h 108"/>
              <a:gd name="T22" fmla="*/ 2147483646 w 165"/>
              <a:gd name="T23" fmla="*/ 0 h 108"/>
              <a:gd name="T24" fmla="*/ 2147483646 w 165"/>
              <a:gd name="T25" fmla="*/ 0 h 108"/>
              <a:gd name="T26" fmla="*/ 2147483646 w 165"/>
              <a:gd name="T27" fmla="*/ 2147483646 h 108"/>
              <a:gd name="T28" fmla="*/ 2147483646 w 165"/>
              <a:gd name="T29" fmla="*/ 2147483646 h 108"/>
              <a:gd name="T30" fmla="*/ 2147483646 w 165"/>
              <a:gd name="T31" fmla="*/ 2147483646 h 108"/>
              <a:gd name="T32" fmla="*/ 2147483646 w 165"/>
              <a:gd name="T33" fmla="*/ 2147483646 h 108"/>
              <a:gd name="T34" fmla="*/ 2147483646 w 165"/>
              <a:gd name="T35" fmla="*/ 2147483646 h 108"/>
              <a:gd name="T36" fmla="*/ 0 w 165"/>
              <a:gd name="T37" fmla="*/ 2147483646 h 108"/>
              <a:gd name="T38" fmla="*/ 0 w 165"/>
              <a:gd name="T39" fmla="*/ 2147483646 h 108"/>
              <a:gd name="T40" fmla="*/ 0 w 165"/>
              <a:gd name="T41" fmla="*/ 2147483646 h 108"/>
              <a:gd name="T42" fmla="*/ 2147483646 w 165"/>
              <a:gd name="T43" fmla="*/ 2147483646 h 108"/>
              <a:gd name="T44" fmla="*/ 2147483646 w 165"/>
              <a:gd name="T45" fmla="*/ 2147483646 h 108"/>
              <a:gd name="T46" fmla="*/ 2147483646 w 165"/>
              <a:gd name="T47" fmla="*/ 2147483646 h 108"/>
              <a:gd name="T48" fmla="*/ 2147483646 w 165"/>
              <a:gd name="T49" fmla="*/ 2147483646 h 108"/>
              <a:gd name="T50" fmla="*/ 2147483646 w 165"/>
              <a:gd name="T51" fmla="*/ 2147483646 h 108"/>
              <a:gd name="T52" fmla="*/ 2147483646 w 165"/>
              <a:gd name="T53" fmla="*/ 2147483646 h 108"/>
              <a:gd name="T54" fmla="*/ 2147483646 w 165"/>
              <a:gd name="T55" fmla="*/ 2147483646 h 108"/>
              <a:gd name="T56" fmla="*/ 2147483646 w 165"/>
              <a:gd name="T57" fmla="*/ 2147483646 h 108"/>
              <a:gd name="T58" fmla="*/ 2147483646 w 165"/>
              <a:gd name="T59" fmla="*/ 2147483646 h 108"/>
              <a:gd name="T60" fmla="*/ 2147483646 w 165"/>
              <a:gd name="T61" fmla="*/ 2147483646 h 108"/>
              <a:gd name="T62" fmla="*/ 2147483646 w 165"/>
              <a:gd name="T63" fmla="*/ 2147483646 h 108"/>
              <a:gd name="T64" fmla="*/ 2147483646 w 165"/>
              <a:gd name="T65" fmla="*/ 2147483646 h 108"/>
              <a:gd name="T66" fmla="*/ 2147483646 w 165"/>
              <a:gd name="T67" fmla="*/ 2147483646 h 108"/>
              <a:gd name="T68" fmla="*/ 2147483646 w 165"/>
              <a:gd name="T69" fmla="*/ 2147483646 h 108"/>
              <a:gd name="T70" fmla="*/ 2147483646 w 165"/>
              <a:gd name="T71" fmla="*/ 2147483646 h 108"/>
              <a:gd name="T72" fmla="*/ 2147483646 w 165"/>
              <a:gd name="T73" fmla="*/ 2147483646 h 108"/>
              <a:gd name="T74" fmla="*/ 2147483646 w 165"/>
              <a:gd name="T75" fmla="*/ 2147483646 h 1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08"/>
              <a:gd name="T116" fmla="*/ 165 w 165"/>
              <a:gd name="T117" fmla="*/ 108 h 10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08">
                <a:moveTo>
                  <a:pt x="165" y="61"/>
                </a:moveTo>
                <a:lnTo>
                  <a:pt x="165" y="61"/>
                </a:lnTo>
                <a:lnTo>
                  <a:pt x="165" y="50"/>
                </a:lnTo>
                <a:lnTo>
                  <a:pt x="161" y="40"/>
                </a:lnTo>
                <a:lnTo>
                  <a:pt x="154" y="29"/>
                </a:lnTo>
                <a:lnTo>
                  <a:pt x="143" y="22"/>
                </a:lnTo>
                <a:lnTo>
                  <a:pt x="132" y="14"/>
                </a:lnTo>
                <a:lnTo>
                  <a:pt x="118" y="7"/>
                </a:lnTo>
                <a:lnTo>
                  <a:pt x="104" y="4"/>
                </a:lnTo>
                <a:lnTo>
                  <a:pt x="89" y="0"/>
                </a:lnTo>
                <a:lnTo>
                  <a:pt x="71" y="0"/>
                </a:lnTo>
                <a:lnTo>
                  <a:pt x="57" y="0"/>
                </a:lnTo>
                <a:lnTo>
                  <a:pt x="43" y="4"/>
                </a:lnTo>
                <a:lnTo>
                  <a:pt x="28" y="11"/>
                </a:lnTo>
                <a:lnTo>
                  <a:pt x="18" y="18"/>
                </a:lnTo>
                <a:lnTo>
                  <a:pt x="10" y="25"/>
                </a:lnTo>
                <a:lnTo>
                  <a:pt x="3" y="36"/>
                </a:lnTo>
                <a:lnTo>
                  <a:pt x="0" y="47"/>
                </a:lnTo>
                <a:lnTo>
                  <a:pt x="0" y="57"/>
                </a:lnTo>
                <a:lnTo>
                  <a:pt x="7" y="65"/>
                </a:lnTo>
                <a:lnTo>
                  <a:pt x="10" y="75"/>
                </a:lnTo>
                <a:lnTo>
                  <a:pt x="21" y="86"/>
                </a:lnTo>
                <a:lnTo>
                  <a:pt x="32" y="93"/>
                </a:lnTo>
                <a:lnTo>
                  <a:pt x="46" y="97"/>
                </a:lnTo>
                <a:lnTo>
                  <a:pt x="61" y="104"/>
                </a:lnTo>
                <a:lnTo>
                  <a:pt x="79" y="104"/>
                </a:lnTo>
                <a:lnTo>
                  <a:pt x="93" y="108"/>
                </a:lnTo>
                <a:lnTo>
                  <a:pt x="111" y="104"/>
                </a:lnTo>
                <a:lnTo>
                  <a:pt x="125" y="100"/>
                </a:lnTo>
                <a:lnTo>
                  <a:pt x="136" y="97"/>
                </a:lnTo>
                <a:lnTo>
                  <a:pt x="147" y="90"/>
                </a:lnTo>
                <a:lnTo>
                  <a:pt x="157" y="79"/>
                </a:lnTo>
                <a:lnTo>
                  <a:pt x="161" y="72"/>
                </a:lnTo>
                <a:lnTo>
                  <a:pt x="165" y="61"/>
                </a:lnTo>
                <a:close/>
              </a:path>
            </a:pathLst>
          </a:custGeom>
          <a:solidFill>
            <a:srgbClr val="FFF700"/>
          </a:solidFill>
          <a:ln w="9525">
            <a:noFill/>
            <a:round/>
            <a:headEnd/>
            <a:tailEnd/>
          </a:ln>
        </p:spPr>
        <p:txBody>
          <a:bodyPr/>
          <a:lstStyle/>
          <a:p>
            <a:endParaRPr lang="en-IN"/>
          </a:p>
        </p:txBody>
      </p:sp>
      <p:sp>
        <p:nvSpPr>
          <p:cNvPr id="67652" name="Freeform 70"/>
          <p:cNvSpPr>
            <a:spLocks/>
          </p:cNvSpPr>
          <p:nvPr/>
        </p:nvSpPr>
        <p:spPr bwMode="auto">
          <a:xfrm>
            <a:off x="6532033" y="4140201"/>
            <a:ext cx="584200" cy="220663"/>
          </a:xfrm>
          <a:custGeom>
            <a:avLst/>
            <a:gdLst>
              <a:gd name="T0" fmla="*/ 2147483646 w 158"/>
              <a:gd name="T1" fmla="*/ 2147483646 h 100"/>
              <a:gd name="T2" fmla="*/ 2147483646 w 158"/>
              <a:gd name="T3" fmla="*/ 2147483646 h 100"/>
              <a:gd name="T4" fmla="*/ 2147483646 w 158"/>
              <a:gd name="T5" fmla="*/ 2147483646 h 100"/>
              <a:gd name="T6" fmla="*/ 2147483646 w 158"/>
              <a:gd name="T7" fmla="*/ 2147483646 h 100"/>
              <a:gd name="T8" fmla="*/ 2147483646 w 158"/>
              <a:gd name="T9" fmla="*/ 2147483646 h 100"/>
              <a:gd name="T10" fmla="*/ 2147483646 w 158"/>
              <a:gd name="T11" fmla="*/ 2147483646 h 100"/>
              <a:gd name="T12" fmla="*/ 2147483646 w 158"/>
              <a:gd name="T13" fmla="*/ 2147483646 h 100"/>
              <a:gd name="T14" fmla="*/ 2147483646 w 158"/>
              <a:gd name="T15" fmla="*/ 0 h 100"/>
              <a:gd name="T16" fmla="*/ 2147483646 w 158"/>
              <a:gd name="T17" fmla="*/ 0 h 100"/>
              <a:gd name="T18" fmla="*/ 2147483646 w 158"/>
              <a:gd name="T19" fmla="*/ 0 h 100"/>
              <a:gd name="T20" fmla="*/ 2147483646 w 158"/>
              <a:gd name="T21" fmla="*/ 2147483646 h 100"/>
              <a:gd name="T22" fmla="*/ 2147483646 w 158"/>
              <a:gd name="T23" fmla="*/ 2147483646 h 100"/>
              <a:gd name="T24" fmla="*/ 2147483646 w 158"/>
              <a:gd name="T25" fmla="*/ 2147483646 h 100"/>
              <a:gd name="T26" fmla="*/ 2147483646 w 158"/>
              <a:gd name="T27" fmla="*/ 2147483646 h 100"/>
              <a:gd name="T28" fmla="*/ 0 w 158"/>
              <a:gd name="T29" fmla="*/ 2147483646 h 100"/>
              <a:gd name="T30" fmla="*/ 0 w 158"/>
              <a:gd name="T31" fmla="*/ 2147483646 h 100"/>
              <a:gd name="T32" fmla="*/ 0 w 158"/>
              <a:gd name="T33" fmla="*/ 2147483646 h 100"/>
              <a:gd name="T34" fmla="*/ 2147483646 w 158"/>
              <a:gd name="T35" fmla="*/ 2147483646 h 100"/>
              <a:gd name="T36" fmla="*/ 2147483646 w 158"/>
              <a:gd name="T37" fmla="*/ 2147483646 h 100"/>
              <a:gd name="T38" fmla="*/ 2147483646 w 158"/>
              <a:gd name="T39" fmla="*/ 2147483646 h 100"/>
              <a:gd name="T40" fmla="*/ 2147483646 w 158"/>
              <a:gd name="T41" fmla="*/ 2147483646 h 100"/>
              <a:gd name="T42" fmla="*/ 2147483646 w 158"/>
              <a:gd name="T43" fmla="*/ 2147483646 h 100"/>
              <a:gd name="T44" fmla="*/ 2147483646 w 158"/>
              <a:gd name="T45" fmla="*/ 2147483646 h 100"/>
              <a:gd name="T46" fmla="*/ 2147483646 w 158"/>
              <a:gd name="T47" fmla="*/ 2147483646 h 100"/>
              <a:gd name="T48" fmla="*/ 2147483646 w 158"/>
              <a:gd name="T49" fmla="*/ 2147483646 h 100"/>
              <a:gd name="T50" fmla="*/ 2147483646 w 158"/>
              <a:gd name="T51" fmla="*/ 2147483646 h 100"/>
              <a:gd name="T52" fmla="*/ 2147483646 w 158"/>
              <a:gd name="T53" fmla="*/ 2147483646 h 100"/>
              <a:gd name="T54" fmla="*/ 2147483646 w 158"/>
              <a:gd name="T55" fmla="*/ 2147483646 h 100"/>
              <a:gd name="T56" fmla="*/ 2147483646 w 158"/>
              <a:gd name="T57" fmla="*/ 2147483646 h 100"/>
              <a:gd name="T58" fmla="*/ 2147483646 w 158"/>
              <a:gd name="T59" fmla="*/ 2147483646 h 1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8"/>
              <a:gd name="T91" fmla="*/ 0 h 100"/>
              <a:gd name="T92" fmla="*/ 158 w 158"/>
              <a:gd name="T93" fmla="*/ 100 h 1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8" h="100">
                <a:moveTo>
                  <a:pt x="158" y="57"/>
                </a:moveTo>
                <a:lnTo>
                  <a:pt x="158" y="57"/>
                </a:lnTo>
                <a:lnTo>
                  <a:pt x="158" y="46"/>
                </a:lnTo>
                <a:lnTo>
                  <a:pt x="154" y="36"/>
                </a:lnTo>
                <a:lnTo>
                  <a:pt x="147" y="28"/>
                </a:lnTo>
                <a:lnTo>
                  <a:pt x="140" y="18"/>
                </a:lnTo>
                <a:lnTo>
                  <a:pt x="115" y="7"/>
                </a:lnTo>
                <a:lnTo>
                  <a:pt x="83" y="0"/>
                </a:lnTo>
                <a:lnTo>
                  <a:pt x="54" y="0"/>
                </a:lnTo>
                <a:lnTo>
                  <a:pt x="29" y="7"/>
                </a:lnTo>
                <a:lnTo>
                  <a:pt x="18" y="14"/>
                </a:lnTo>
                <a:lnTo>
                  <a:pt x="7" y="21"/>
                </a:lnTo>
                <a:lnTo>
                  <a:pt x="4" y="32"/>
                </a:lnTo>
                <a:lnTo>
                  <a:pt x="0" y="43"/>
                </a:lnTo>
                <a:lnTo>
                  <a:pt x="0" y="53"/>
                </a:lnTo>
                <a:lnTo>
                  <a:pt x="4" y="61"/>
                </a:lnTo>
                <a:lnTo>
                  <a:pt x="11" y="71"/>
                </a:lnTo>
                <a:lnTo>
                  <a:pt x="22" y="79"/>
                </a:lnTo>
                <a:lnTo>
                  <a:pt x="43" y="93"/>
                </a:lnTo>
                <a:lnTo>
                  <a:pt x="76" y="100"/>
                </a:lnTo>
                <a:lnTo>
                  <a:pt x="104" y="100"/>
                </a:lnTo>
                <a:lnTo>
                  <a:pt x="133" y="89"/>
                </a:lnTo>
                <a:lnTo>
                  <a:pt x="144" y="82"/>
                </a:lnTo>
                <a:lnTo>
                  <a:pt x="151" y="75"/>
                </a:lnTo>
                <a:lnTo>
                  <a:pt x="154" y="68"/>
                </a:lnTo>
                <a:lnTo>
                  <a:pt x="158" y="57"/>
                </a:lnTo>
                <a:close/>
              </a:path>
            </a:pathLst>
          </a:custGeom>
          <a:solidFill>
            <a:srgbClr val="FFF400"/>
          </a:solidFill>
          <a:ln w="9525">
            <a:noFill/>
            <a:round/>
            <a:headEnd/>
            <a:tailEnd/>
          </a:ln>
        </p:spPr>
        <p:txBody>
          <a:bodyPr/>
          <a:lstStyle/>
          <a:p>
            <a:endParaRPr lang="en-IN"/>
          </a:p>
        </p:txBody>
      </p:sp>
      <p:sp>
        <p:nvSpPr>
          <p:cNvPr id="67653" name="Freeform 71"/>
          <p:cNvSpPr>
            <a:spLocks/>
          </p:cNvSpPr>
          <p:nvPr/>
        </p:nvSpPr>
        <p:spPr bwMode="auto">
          <a:xfrm>
            <a:off x="6546851" y="4140200"/>
            <a:ext cx="554567" cy="211138"/>
          </a:xfrm>
          <a:custGeom>
            <a:avLst/>
            <a:gdLst>
              <a:gd name="T0" fmla="*/ 2147483646 w 150"/>
              <a:gd name="T1" fmla="*/ 2147483646 h 96"/>
              <a:gd name="T2" fmla="*/ 2147483646 w 150"/>
              <a:gd name="T3" fmla="*/ 2147483646 h 96"/>
              <a:gd name="T4" fmla="*/ 2147483646 w 150"/>
              <a:gd name="T5" fmla="*/ 2147483646 h 96"/>
              <a:gd name="T6" fmla="*/ 2147483646 w 150"/>
              <a:gd name="T7" fmla="*/ 2147483646 h 96"/>
              <a:gd name="T8" fmla="*/ 2147483646 w 150"/>
              <a:gd name="T9" fmla="*/ 2147483646 h 96"/>
              <a:gd name="T10" fmla="*/ 2147483646 w 150"/>
              <a:gd name="T11" fmla="*/ 2147483646 h 96"/>
              <a:gd name="T12" fmla="*/ 2147483646 w 150"/>
              <a:gd name="T13" fmla="*/ 2147483646 h 96"/>
              <a:gd name="T14" fmla="*/ 2147483646 w 150"/>
              <a:gd name="T15" fmla="*/ 0 h 96"/>
              <a:gd name="T16" fmla="*/ 2147483646 w 150"/>
              <a:gd name="T17" fmla="*/ 0 h 96"/>
              <a:gd name="T18" fmla="*/ 2147483646 w 150"/>
              <a:gd name="T19" fmla="*/ 2147483646 h 96"/>
              <a:gd name="T20" fmla="*/ 2147483646 w 150"/>
              <a:gd name="T21" fmla="*/ 2147483646 h 96"/>
              <a:gd name="T22" fmla="*/ 2147483646 w 150"/>
              <a:gd name="T23" fmla="*/ 2147483646 h 96"/>
              <a:gd name="T24" fmla="*/ 2147483646 w 150"/>
              <a:gd name="T25" fmla="*/ 2147483646 h 96"/>
              <a:gd name="T26" fmla="*/ 2147483646 w 150"/>
              <a:gd name="T27" fmla="*/ 2147483646 h 96"/>
              <a:gd name="T28" fmla="*/ 0 w 150"/>
              <a:gd name="T29" fmla="*/ 2147483646 h 96"/>
              <a:gd name="T30" fmla="*/ 0 w 150"/>
              <a:gd name="T31" fmla="*/ 2147483646 h 96"/>
              <a:gd name="T32" fmla="*/ 0 w 150"/>
              <a:gd name="T33" fmla="*/ 2147483646 h 96"/>
              <a:gd name="T34" fmla="*/ 2147483646 w 150"/>
              <a:gd name="T35" fmla="*/ 2147483646 h 96"/>
              <a:gd name="T36" fmla="*/ 2147483646 w 150"/>
              <a:gd name="T37" fmla="*/ 2147483646 h 96"/>
              <a:gd name="T38" fmla="*/ 2147483646 w 150"/>
              <a:gd name="T39" fmla="*/ 2147483646 h 96"/>
              <a:gd name="T40" fmla="*/ 2147483646 w 150"/>
              <a:gd name="T41" fmla="*/ 2147483646 h 96"/>
              <a:gd name="T42" fmla="*/ 2147483646 w 150"/>
              <a:gd name="T43" fmla="*/ 2147483646 h 96"/>
              <a:gd name="T44" fmla="*/ 2147483646 w 150"/>
              <a:gd name="T45" fmla="*/ 2147483646 h 96"/>
              <a:gd name="T46" fmla="*/ 2147483646 w 150"/>
              <a:gd name="T47" fmla="*/ 2147483646 h 96"/>
              <a:gd name="T48" fmla="*/ 2147483646 w 150"/>
              <a:gd name="T49" fmla="*/ 2147483646 h 96"/>
              <a:gd name="T50" fmla="*/ 2147483646 w 150"/>
              <a:gd name="T51" fmla="*/ 2147483646 h 96"/>
              <a:gd name="T52" fmla="*/ 2147483646 w 150"/>
              <a:gd name="T53" fmla="*/ 2147483646 h 96"/>
              <a:gd name="T54" fmla="*/ 2147483646 w 150"/>
              <a:gd name="T55" fmla="*/ 2147483646 h 96"/>
              <a:gd name="T56" fmla="*/ 2147483646 w 150"/>
              <a:gd name="T57" fmla="*/ 2147483646 h 96"/>
              <a:gd name="T58" fmla="*/ 2147483646 w 150"/>
              <a:gd name="T59" fmla="*/ 2147483646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0"/>
              <a:gd name="T91" fmla="*/ 0 h 96"/>
              <a:gd name="T92" fmla="*/ 150 w 150"/>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0" h="96">
                <a:moveTo>
                  <a:pt x="150" y="57"/>
                </a:moveTo>
                <a:lnTo>
                  <a:pt x="150" y="57"/>
                </a:lnTo>
                <a:lnTo>
                  <a:pt x="150" y="46"/>
                </a:lnTo>
                <a:lnTo>
                  <a:pt x="147" y="36"/>
                </a:lnTo>
                <a:lnTo>
                  <a:pt x="140" y="28"/>
                </a:lnTo>
                <a:lnTo>
                  <a:pt x="132" y="21"/>
                </a:lnTo>
                <a:lnTo>
                  <a:pt x="111" y="7"/>
                </a:lnTo>
                <a:lnTo>
                  <a:pt x="79" y="0"/>
                </a:lnTo>
                <a:lnTo>
                  <a:pt x="50" y="3"/>
                </a:lnTo>
                <a:lnTo>
                  <a:pt x="25" y="10"/>
                </a:lnTo>
                <a:lnTo>
                  <a:pt x="14" y="18"/>
                </a:lnTo>
                <a:lnTo>
                  <a:pt x="7" y="25"/>
                </a:lnTo>
                <a:lnTo>
                  <a:pt x="3" y="32"/>
                </a:lnTo>
                <a:lnTo>
                  <a:pt x="0" y="43"/>
                </a:lnTo>
                <a:lnTo>
                  <a:pt x="0" y="50"/>
                </a:lnTo>
                <a:lnTo>
                  <a:pt x="3" y="61"/>
                </a:lnTo>
                <a:lnTo>
                  <a:pt x="11" y="71"/>
                </a:lnTo>
                <a:lnTo>
                  <a:pt x="18" y="79"/>
                </a:lnTo>
                <a:lnTo>
                  <a:pt x="43" y="89"/>
                </a:lnTo>
                <a:lnTo>
                  <a:pt x="72" y="96"/>
                </a:lnTo>
                <a:lnTo>
                  <a:pt x="100" y="96"/>
                </a:lnTo>
                <a:lnTo>
                  <a:pt x="125" y="89"/>
                </a:lnTo>
                <a:lnTo>
                  <a:pt x="136" y="82"/>
                </a:lnTo>
                <a:lnTo>
                  <a:pt x="143" y="75"/>
                </a:lnTo>
                <a:lnTo>
                  <a:pt x="147" y="64"/>
                </a:lnTo>
                <a:lnTo>
                  <a:pt x="150" y="57"/>
                </a:lnTo>
                <a:close/>
              </a:path>
            </a:pathLst>
          </a:custGeom>
          <a:solidFill>
            <a:srgbClr val="FFF000"/>
          </a:solidFill>
          <a:ln w="9525">
            <a:noFill/>
            <a:round/>
            <a:headEnd/>
            <a:tailEnd/>
          </a:ln>
        </p:spPr>
        <p:txBody>
          <a:bodyPr/>
          <a:lstStyle/>
          <a:p>
            <a:endParaRPr lang="en-IN"/>
          </a:p>
        </p:txBody>
      </p:sp>
      <p:sp>
        <p:nvSpPr>
          <p:cNvPr id="67654" name="Freeform 72"/>
          <p:cNvSpPr>
            <a:spLocks/>
          </p:cNvSpPr>
          <p:nvPr/>
        </p:nvSpPr>
        <p:spPr bwMode="auto">
          <a:xfrm>
            <a:off x="6557434" y="4146550"/>
            <a:ext cx="531284" cy="204788"/>
          </a:xfrm>
          <a:custGeom>
            <a:avLst/>
            <a:gdLst>
              <a:gd name="T0" fmla="*/ 2147483646 w 144"/>
              <a:gd name="T1" fmla="*/ 2147483646 h 93"/>
              <a:gd name="T2" fmla="*/ 2147483646 w 144"/>
              <a:gd name="T3" fmla="*/ 2147483646 h 93"/>
              <a:gd name="T4" fmla="*/ 2147483646 w 144"/>
              <a:gd name="T5" fmla="*/ 2147483646 h 93"/>
              <a:gd name="T6" fmla="*/ 2147483646 w 144"/>
              <a:gd name="T7" fmla="*/ 2147483646 h 93"/>
              <a:gd name="T8" fmla="*/ 2147483646 w 144"/>
              <a:gd name="T9" fmla="*/ 2147483646 h 93"/>
              <a:gd name="T10" fmla="*/ 2147483646 w 144"/>
              <a:gd name="T11" fmla="*/ 2147483646 h 93"/>
              <a:gd name="T12" fmla="*/ 2147483646 w 144"/>
              <a:gd name="T13" fmla="*/ 2147483646 h 93"/>
              <a:gd name="T14" fmla="*/ 2147483646 w 144"/>
              <a:gd name="T15" fmla="*/ 0 h 93"/>
              <a:gd name="T16" fmla="*/ 2147483646 w 144"/>
              <a:gd name="T17" fmla="*/ 0 h 93"/>
              <a:gd name="T18" fmla="*/ 2147483646 w 144"/>
              <a:gd name="T19" fmla="*/ 0 h 93"/>
              <a:gd name="T20" fmla="*/ 2147483646 w 144"/>
              <a:gd name="T21" fmla="*/ 2147483646 h 93"/>
              <a:gd name="T22" fmla="*/ 2147483646 w 144"/>
              <a:gd name="T23" fmla="*/ 2147483646 h 93"/>
              <a:gd name="T24" fmla="*/ 2147483646 w 144"/>
              <a:gd name="T25" fmla="*/ 2147483646 h 93"/>
              <a:gd name="T26" fmla="*/ 2147483646 w 144"/>
              <a:gd name="T27" fmla="*/ 2147483646 h 93"/>
              <a:gd name="T28" fmla="*/ 0 w 144"/>
              <a:gd name="T29" fmla="*/ 2147483646 h 93"/>
              <a:gd name="T30" fmla="*/ 0 w 144"/>
              <a:gd name="T31" fmla="*/ 2147483646 h 93"/>
              <a:gd name="T32" fmla="*/ 0 w 144"/>
              <a:gd name="T33" fmla="*/ 2147483646 h 93"/>
              <a:gd name="T34" fmla="*/ 2147483646 w 144"/>
              <a:gd name="T35" fmla="*/ 2147483646 h 93"/>
              <a:gd name="T36" fmla="*/ 2147483646 w 144"/>
              <a:gd name="T37" fmla="*/ 2147483646 h 93"/>
              <a:gd name="T38" fmla="*/ 2147483646 w 144"/>
              <a:gd name="T39" fmla="*/ 2147483646 h 93"/>
              <a:gd name="T40" fmla="*/ 2147483646 w 144"/>
              <a:gd name="T41" fmla="*/ 2147483646 h 93"/>
              <a:gd name="T42" fmla="*/ 2147483646 w 144"/>
              <a:gd name="T43" fmla="*/ 2147483646 h 93"/>
              <a:gd name="T44" fmla="*/ 2147483646 w 144"/>
              <a:gd name="T45" fmla="*/ 2147483646 h 93"/>
              <a:gd name="T46" fmla="*/ 2147483646 w 144"/>
              <a:gd name="T47" fmla="*/ 2147483646 h 93"/>
              <a:gd name="T48" fmla="*/ 2147483646 w 144"/>
              <a:gd name="T49" fmla="*/ 2147483646 h 93"/>
              <a:gd name="T50" fmla="*/ 2147483646 w 144"/>
              <a:gd name="T51" fmla="*/ 2147483646 h 93"/>
              <a:gd name="T52" fmla="*/ 2147483646 w 144"/>
              <a:gd name="T53" fmla="*/ 2147483646 h 93"/>
              <a:gd name="T54" fmla="*/ 2147483646 w 144"/>
              <a:gd name="T55" fmla="*/ 2147483646 h 93"/>
              <a:gd name="T56" fmla="*/ 2147483646 w 144"/>
              <a:gd name="T57" fmla="*/ 2147483646 h 93"/>
              <a:gd name="T58" fmla="*/ 2147483646 w 144"/>
              <a:gd name="T59" fmla="*/ 2147483646 h 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4"/>
              <a:gd name="T91" fmla="*/ 0 h 93"/>
              <a:gd name="T92" fmla="*/ 144 w 144"/>
              <a:gd name="T93" fmla="*/ 93 h 9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4" h="93">
                <a:moveTo>
                  <a:pt x="144" y="54"/>
                </a:moveTo>
                <a:lnTo>
                  <a:pt x="144" y="54"/>
                </a:lnTo>
                <a:lnTo>
                  <a:pt x="144" y="43"/>
                </a:lnTo>
                <a:lnTo>
                  <a:pt x="140" y="36"/>
                </a:lnTo>
                <a:lnTo>
                  <a:pt x="137" y="25"/>
                </a:lnTo>
                <a:lnTo>
                  <a:pt x="126" y="18"/>
                </a:lnTo>
                <a:lnTo>
                  <a:pt x="104" y="7"/>
                </a:lnTo>
                <a:lnTo>
                  <a:pt x="76" y="0"/>
                </a:lnTo>
                <a:lnTo>
                  <a:pt x="47" y="0"/>
                </a:lnTo>
                <a:lnTo>
                  <a:pt x="26" y="7"/>
                </a:lnTo>
                <a:lnTo>
                  <a:pt x="15" y="15"/>
                </a:lnTo>
                <a:lnTo>
                  <a:pt x="8" y="22"/>
                </a:lnTo>
                <a:lnTo>
                  <a:pt x="4" y="29"/>
                </a:lnTo>
                <a:lnTo>
                  <a:pt x="0" y="40"/>
                </a:lnTo>
                <a:lnTo>
                  <a:pt x="0" y="47"/>
                </a:lnTo>
                <a:lnTo>
                  <a:pt x="4" y="58"/>
                </a:lnTo>
                <a:lnTo>
                  <a:pt x="11" y="65"/>
                </a:lnTo>
                <a:lnTo>
                  <a:pt x="18" y="76"/>
                </a:lnTo>
                <a:lnTo>
                  <a:pt x="40" y="86"/>
                </a:lnTo>
                <a:lnTo>
                  <a:pt x="69" y="93"/>
                </a:lnTo>
                <a:lnTo>
                  <a:pt x="97" y="90"/>
                </a:lnTo>
                <a:lnTo>
                  <a:pt x="122" y="83"/>
                </a:lnTo>
                <a:lnTo>
                  <a:pt x="129" y="79"/>
                </a:lnTo>
                <a:lnTo>
                  <a:pt x="137" y="72"/>
                </a:lnTo>
                <a:lnTo>
                  <a:pt x="144" y="61"/>
                </a:lnTo>
                <a:lnTo>
                  <a:pt x="144" y="54"/>
                </a:lnTo>
                <a:close/>
              </a:path>
            </a:pathLst>
          </a:custGeom>
          <a:solidFill>
            <a:srgbClr val="FFED00"/>
          </a:solidFill>
          <a:ln w="9525">
            <a:noFill/>
            <a:round/>
            <a:headEnd/>
            <a:tailEnd/>
          </a:ln>
        </p:spPr>
        <p:txBody>
          <a:bodyPr/>
          <a:lstStyle/>
          <a:p>
            <a:endParaRPr lang="en-IN"/>
          </a:p>
        </p:txBody>
      </p:sp>
      <p:sp>
        <p:nvSpPr>
          <p:cNvPr id="67655" name="Freeform 73"/>
          <p:cNvSpPr>
            <a:spLocks/>
          </p:cNvSpPr>
          <p:nvPr/>
        </p:nvSpPr>
        <p:spPr bwMode="auto">
          <a:xfrm>
            <a:off x="6572252" y="4146550"/>
            <a:ext cx="501649" cy="198438"/>
          </a:xfrm>
          <a:custGeom>
            <a:avLst/>
            <a:gdLst>
              <a:gd name="T0" fmla="*/ 2147483646 w 136"/>
              <a:gd name="T1" fmla="*/ 2147483646 h 90"/>
              <a:gd name="T2" fmla="*/ 2147483646 w 136"/>
              <a:gd name="T3" fmla="*/ 2147483646 h 90"/>
              <a:gd name="T4" fmla="*/ 2147483646 w 136"/>
              <a:gd name="T5" fmla="*/ 2147483646 h 90"/>
              <a:gd name="T6" fmla="*/ 2147483646 w 136"/>
              <a:gd name="T7" fmla="*/ 2147483646 h 90"/>
              <a:gd name="T8" fmla="*/ 2147483646 w 136"/>
              <a:gd name="T9" fmla="*/ 2147483646 h 90"/>
              <a:gd name="T10" fmla="*/ 2147483646 w 136"/>
              <a:gd name="T11" fmla="*/ 2147483646 h 90"/>
              <a:gd name="T12" fmla="*/ 2147483646 w 136"/>
              <a:gd name="T13" fmla="*/ 2147483646 h 90"/>
              <a:gd name="T14" fmla="*/ 2147483646 w 136"/>
              <a:gd name="T15" fmla="*/ 0 h 90"/>
              <a:gd name="T16" fmla="*/ 2147483646 w 136"/>
              <a:gd name="T17" fmla="*/ 0 h 90"/>
              <a:gd name="T18" fmla="*/ 2147483646 w 136"/>
              <a:gd name="T19" fmla="*/ 2147483646 h 90"/>
              <a:gd name="T20" fmla="*/ 2147483646 w 136"/>
              <a:gd name="T21" fmla="*/ 2147483646 h 90"/>
              <a:gd name="T22" fmla="*/ 2147483646 w 136"/>
              <a:gd name="T23" fmla="*/ 2147483646 h 90"/>
              <a:gd name="T24" fmla="*/ 2147483646 w 136"/>
              <a:gd name="T25" fmla="*/ 2147483646 h 90"/>
              <a:gd name="T26" fmla="*/ 0 w 136"/>
              <a:gd name="T27" fmla="*/ 2147483646 h 90"/>
              <a:gd name="T28" fmla="*/ 0 w 136"/>
              <a:gd name="T29" fmla="*/ 2147483646 h 90"/>
              <a:gd name="T30" fmla="*/ 0 w 136"/>
              <a:gd name="T31" fmla="*/ 2147483646 h 90"/>
              <a:gd name="T32" fmla="*/ 0 w 136"/>
              <a:gd name="T33" fmla="*/ 2147483646 h 90"/>
              <a:gd name="T34" fmla="*/ 2147483646 w 136"/>
              <a:gd name="T35" fmla="*/ 2147483646 h 90"/>
              <a:gd name="T36" fmla="*/ 2147483646 w 136"/>
              <a:gd name="T37" fmla="*/ 2147483646 h 90"/>
              <a:gd name="T38" fmla="*/ 2147483646 w 136"/>
              <a:gd name="T39" fmla="*/ 2147483646 h 90"/>
              <a:gd name="T40" fmla="*/ 2147483646 w 136"/>
              <a:gd name="T41" fmla="*/ 2147483646 h 90"/>
              <a:gd name="T42" fmla="*/ 2147483646 w 136"/>
              <a:gd name="T43" fmla="*/ 2147483646 h 90"/>
              <a:gd name="T44" fmla="*/ 2147483646 w 136"/>
              <a:gd name="T45" fmla="*/ 2147483646 h 90"/>
              <a:gd name="T46" fmla="*/ 2147483646 w 136"/>
              <a:gd name="T47" fmla="*/ 2147483646 h 90"/>
              <a:gd name="T48" fmla="*/ 2147483646 w 136"/>
              <a:gd name="T49" fmla="*/ 2147483646 h 90"/>
              <a:gd name="T50" fmla="*/ 2147483646 w 136"/>
              <a:gd name="T51" fmla="*/ 2147483646 h 90"/>
              <a:gd name="T52" fmla="*/ 2147483646 w 136"/>
              <a:gd name="T53" fmla="*/ 2147483646 h 90"/>
              <a:gd name="T54" fmla="*/ 2147483646 w 136"/>
              <a:gd name="T55" fmla="*/ 2147483646 h 90"/>
              <a:gd name="T56" fmla="*/ 2147483646 w 136"/>
              <a:gd name="T57" fmla="*/ 2147483646 h 90"/>
              <a:gd name="T58" fmla="*/ 2147483646 w 136"/>
              <a:gd name="T59" fmla="*/ 2147483646 h 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6"/>
              <a:gd name="T91" fmla="*/ 0 h 90"/>
              <a:gd name="T92" fmla="*/ 136 w 136"/>
              <a:gd name="T93" fmla="*/ 90 h 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6" h="90">
                <a:moveTo>
                  <a:pt x="136" y="54"/>
                </a:moveTo>
                <a:lnTo>
                  <a:pt x="136" y="54"/>
                </a:lnTo>
                <a:lnTo>
                  <a:pt x="136" y="43"/>
                </a:lnTo>
                <a:lnTo>
                  <a:pt x="133" y="36"/>
                </a:lnTo>
                <a:lnTo>
                  <a:pt x="129" y="25"/>
                </a:lnTo>
                <a:lnTo>
                  <a:pt x="122" y="18"/>
                </a:lnTo>
                <a:lnTo>
                  <a:pt x="100" y="7"/>
                </a:lnTo>
                <a:lnTo>
                  <a:pt x="72" y="0"/>
                </a:lnTo>
                <a:lnTo>
                  <a:pt x="47" y="4"/>
                </a:lnTo>
                <a:lnTo>
                  <a:pt x="22" y="11"/>
                </a:lnTo>
                <a:lnTo>
                  <a:pt x="14" y="15"/>
                </a:lnTo>
                <a:lnTo>
                  <a:pt x="7" y="22"/>
                </a:lnTo>
                <a:lnTo>
                  <a:pt x="0" y="29"/>
                </a:lnTo>
                <a:lnTo>
                  <a:pt x="0" y="40"/>
                </a:lnTo>
                <a:lnTo>
                  <a:pt x="0" y="47"/>
                </a:lnTo>
                <a:lnTo>
                  <a:pt x="4" y="58"/>
                </a:lnTo>
                <a:lnTo>
                  <a:pt x="7" y="65"/>
                </a:lnTo>
                <a:lnTo>
                  <a:pt x="18" y="72"/>
                </a:lnTo>
                <a:lnTo>
                  <a:pt x="39" y="83"/>
                </a:lnTo>
                <a:lnTo>
                  <a:pt x="65" y="90"/>
                </a:lnTo>
                <a:lnTo>
                  <a:pt x="93" y="90"/>
                </a:lnTo>
                <a:lnTo>
                  <a:pt x="115" y="83"/>
                </a:lnTo>
                <a:lnTo>
                  <a:pt x="122" y="76"/>
                </a:lnTo>
                <a:lnTo>
                  <a:pt x="129" y="68"/>
                </a:lnTo>
                <a:lnTo>
                  <a:pt x="136" y="61"/>
                </a:lnTo>
                <a:lnTo>
                  <a:pt x="136" y="54"/>
                </a:lnTo>
                <a:close/>
              </a:path>
            </a:pathLst>
          </a:custGeom>
          <a:solidFill>
            <a:srgbClr val="FFEA00"/>
          </a:solidFill>
          <a:ln w="9525">
            <a:noFill/>
            <a:round/>
            <a:headEnd/>
            <a:tailEnd/>
          </a:ln>
        </p:spPr>
        <p:txBody>
          <a:bodyPr/>
          <a:lstStyle/>
          <a:p>
            <a:endParaRPr lang="en-IN"/>
          </a:p>
        </p:txBody>
      </p:sp>
      <p:sp>
        <p:nvSpPr>
          <p:cNvPr id="67656" name="Freeform 74"/>
          <p:cNvSpPr>
            <a:spLocks/>
          </p:cNvSpPr>
          <p:nvPr/>
        </p:nvSpPr>
        <p:spPr bwMode="auto">
          <a:xfrm>
            <a:off x="6587067" y="4154488"/>
            <a:ext cx="486833" cy="190500"/>
          </a:xfrm>
          <a:custGeom>
            <a:avLst/>
            <a:gdLst>
              <a:gd name="T0" fmla="*/ 2147483646 w 132"/>
              <a:gd name="T1" fmla="*/ 2147483646 h 86"/>
              <a:gd name="T2" fmla="*/ 2147483646 w 132"/>
              <a:gd name="T3" fmla="*/ 2147483646 h 86"/>
              <a:gd name="T4" fmla="*/ 2147483646 w 132"/>
              <a:gd name="T5" fmla="*/ 2147483646 h 86"/>
              <a:gd name="T6" fmla="*/ 2147483646 w 132"/>
              <a:gd name="T7" fmla="*/ 2147483646 h 86"/>
              <a:gd name="T8" fmla="*/ 2147483646 w 132"/>
              <a:gd name="T9" fmla="*/ 2147483646 h 86"/>
              <a:gd name="T10" fmla="*/ 2147483646 w 132"/>
              <a:gd name="T11" fmla="*/ 2147483646 h 86"/>
              <a:gd name="T12" fmla="*/ 2147483646 w 132"/>
              <a:gd name="T13" fmla="*/ 0 h 86"/>
              <a:gd name="T14" fmla="*/ 2147483646 w 132"/>
              <a:gd name="T15" fmla="*/ 0 h 86"/>
              <a:gd name="T16" fmla="*/ 2147483646 w 132"/>
              <a:gd name="T17" fmla="*/ 0 h 86"/>
              <a:gd name="T18" fmla="*/ 2147483646 w 132"/>
              <a:gd name="T19" fmla="*/ 2147483646 h 86"/>
              <a:gd name="T20" fmla="*/ 2147483646 w 132"/>
              <a:gd name="T21" fmla="*/ 2147483646 h 86"/>
              <a:gd name="T22" fmla="*/ 0 w 132"/>
              <a:gd name="T23" fmla="*/ 2147483646 h 86"/>
              <a:gd name="T24" fmla="*/ 0 w 132"/>
              <a:gd name="T25" fmla="*/ 2147483646 h 86"/>
              <a:gd name="T26" fmla="*/ 0 w 132"/>
              <a:gd name="T27" fmla="*/ 2147483646 h 86"/>
              <a:gd name="T28" fmla="*/ 0 w 132"/>
              <a:gd name="T29" fmla="*/ 2147483646 h 86"/>
              <a:gd name="T30" fmla="*/ 2147483646 w 132"/>
              <a:gd name="T31" fmla="*/ 2147483646 h 86"/>
              <a:gd name="T32" fmla="*/ 2147483646 w 132"/>
              <a:gd name="T33" fmla="*/ 2147483646 h 86"/>
              <a:gd name="T34" fmla="*/ 2147483646 w 132"/>
              <a:gd name="T35" fmla="*/ 2147483646 h 86"/>
              <a:gd name="T36" fmla="*/ 2147483646 w 132"/>
              <a:gd name="T37" fmla="*/ 2147483646 h 86"/>
              <a:gd name="T38" fmla="*/ 2147483646 w 132"/>
              <a:gd name="T39" fmla="*/ 2147483646 h 86"/>
              <a:gd name="T40" fmla="*/ 2147483646 w 132"/>
              <a:gd name="T41" fmla="*/ 2147483646 h 86"/>
              <a:gd name="T42" fmla="*/ 2147483646 w 132"/>
              <a:gd name="T43" fmla="*/ 2147483646 h 86"/>
              <a:gd name="T44" fmla="*/ 2147483646 w 132"/>
              <a:gd name="T45" fmla="*/ 2147483646 h 86"/>
              <a:gd name="T46" fmla="*/ 2147483646 w 132"/>
              <a:gd name="T47" fmla="*/ 2147483646 h 86"/>
              <a:gd name="T48" fmla="*/ 2147483646 w 132"/>
              <a:gd name="T49" fmla="*/ 2147483646 h 86"/>
              <a:gd name="T50" fmla="*/ 2147483646 w 132"/>
              <a:gd name="T51" fmla="*/ 2147483646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2"/>
              <a:gd name="T79" fmla="*/ 0 h 86"/>
              <a:gd name="T80" fmla="*/ 132 w 132"/>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2" h="86">
                <a:moveTo>
                  <a:pt x="132" y="50"/>
                </a:moveTo>
                <a:lnTo>
                  <a:pt x="132" y="50"/>
                </a:lnTo>
                <a:lnTo>
                  <a:pt x="129" y="39"/>
                </a:lnTo>
                <a:lnTo>
                  <a:pt x="129" y="32"/>
                </a:lnTo>
                <a:lnTo>
                  <a:pt x="114" y="18"/>
                </a:lnTo>
                <a:lnTo>
                  <a:pt x="93" y="7"/>
                </a:lnTo>
                <a:lnTo>
                  <a:pt x="68" y="0"/>
                </a:lnTo>
                <a:lnTo>
                  <a:pt x="43" y="0"/>
                </a:lnTo>
                <a:lnTo>
                  <a:pt x="21" y="7"/>
                </a:lnTo>
                <a:lnTo>
                  <a:pt x="7" y="21"/>
                </a:lnTo>
                <a:lnTo>
                  <a:pt x="0" y="29"/>
                </a:lnTo>
                <a:lnTo>
                  <a:pt x="0" y="36"/>
                </a:lnTo>
                <a:lnTo>
                  <a:pt x="0" y="43"/>
                </a:lnTo>
                <a:lnTo>
                  <a:pt x="3" y="54"/>
                </a:lnTo>
                <a:lnTo>
                  <a:pt x="14" y="68"/>
                </a:lnTo>
                <a:lnTo>
                  <a:pt x="35" y="79"/>
                </a:lnTo>
                <a:lnTo>
                  <a:pt x="61" y="86"/>
                </a:lnTo>
                <a:lnTo>
                  <a:pt x="86" y="82"/>
                </a:lnTo>
                <a:lnTo>
                  <a:pt x="107" y="75"/>
                </a:lnTo>
                <a:lnTo>
                  <a:pt x="125" y="64"/>
                </a:lnTo>
                <a:lnTo>
                  <a:pt x="129" y="57"/>
                </a:lnTo>
                <a:lnTo>
                  <a:pt x="132" y="50"/>
                </a:lnTo>
                <a:close/>
              </a:path>
            </a:pathLst>
          </a:custGeom>
          <a:solidFill>
            <a:srgbClr val="FFE700"/>
          </a:solidFill>
          <a:ln w="9525">
            <a:noFill/>
            <a:round/>
            <a:headEnd/>
            <a:tailEnd/>
          </a:ln>
        </p:spPr>
        <p:txBody>
          <a:bodyPr/>
          <a:lstStyle/>
          <a:p>
            <a:endParaRPr lang="en-IN"/>
          </a:p>
        </p:txBody>
      </p:sp>
      <p:sp>
        <p:nvSpPr>
          <p:cNvPr id="67657" name="Freeform 75"/>
          <p:cNvSpPr>
            <a:spLocks/>
          </p:cNvSpPr>
          <p:nvPr/>
        </p:nvSpPr>
        <p:spPr bwMode="auto">
          <a:xfrm>
            <a:off x="6597650" y="4162426"/>
            <a:ext cx="465667" cy="174625"/>
          </a:xfrm>
          <a:custGeom>
            <a:avLst/>
            <a:gdLst>
              <a:gd name="T0" fmla="*/ 2147483646 w 126"/>
              <a:gd name="T1" fmla="*/ 2147483646 h 79"/>
              <a:gd name="T2" fmla="*/ 2147483646 w 126"/>
              <a:gd name="T3" fmla="*/ 2147483646 h 79"/>
              <a:gd name="T4" fmla="*/ 2147483646 w 126"/>
              <a:gd name="T5" fmla="*/ 2147483646 h 79"/>
              <a:gd name="T6" fmla="*/ 2147483646 w 126"/>
              <a:gd name="T7" fmla="*/ 2147483646 h 79"/>
              <a:gd name="T8" fmla="*/ 2147483646 w 126"/>
              <a:gd name="T9" fmla="*/ 2147483646 h 79"/>
              <a:gd name="T10" fmla="*/ 2147483646 w 126"/>
              <a:gd name="T11" fmla="*/ 2147483646 h 79"/>
              <a:gd name="T12" fmla="*/ 2147483646 w 126"/>
              <a:gd name="T13" fmla="*/ 0 h 79"/>
              <a:gd name="T14" fmla="*/ 2147483646 w 126"/>
              <a:gd name="T15" fmla="*/ 0 h 79"/>
              <a:gd name="T16" fmla="*/ 2147483646 w 126"/>
              <a:gd name="T17" fmla="*/ 0 h 79"/>
              <a:gd name="T18" fmla="*/ 2147483646 w 126"/>
              <a:gd name="T19" fmla="*/ 2147483646 h 79"/>
              <a:gd name="T20" fmla="*/ 2147483646 w 126"/>
              <a:gd name="T21" fmla="*/ 2147483646 h 79"/>
              <a:gd name="T22" fmla="*/ 0 w 126"/>
              <a:gd name="T23" fmla="*/ 2147483646 h 79"/>
              <a:gd name="T24" fmla="*/ 0 w 126"/>
              <a:gd name="T25" fmla="*/ 2147483646 h 79"/>
              <a:gd name="T26" fmla="*/ 0 w 126"/>
              <a:gd name="T27" fmla="*/ 2147483646 h 79"/>
              <a:gd name="T28" fmla="*/ 0 w 126"/>
              <a:gd name="T29" fmla="*/ 2147483646 h 79"/>
              <a:gd name="T30" fmla="*/ 2147483646 w 126"/>
              <a:gd name="T31" fmla="*/ 2147483646 h 79"/>
              <a:gd name="T32" fmla="*/ 2147483646 w 126"/>
              <a:gd name="T33" fmla="*/ 2147483646 h 79"/>
              <a:gd name="T34" fmla="*/ 2147483646 w 126"/>
              <a:gd name="T35" fmla="*/ 2147483646 h 79"/>
              <a:gd name="T36" fmla="*/ 2147483646 w 126"/>
              <a:gd name="T37" fmla="*/ 2147483646 h 79"/>
              <a:gd name="T38" fmla="*/ 2147483646 w 126"/>
              <a:gd name="T39" fmla="*/ 2147483646 h 79"/>
              <a:gd name="T40" fmla="*/ 2147483646 w 126"/>
              <a:gd name="T41" fmla="*/ 2147483646 h 79"/>
              <a:gd name="T42" fmla="*/ 2147483646 w 126"/>
              <a:gd name="T43" fmla="*/ 2147483646 h 79"/>
              <a:gd name="T44" fmla="*/ 2147483646 w 126"/>
              <a:gd name="T45" fmla="*/ 2147483646 h 79"/>
              <a:gd name="T46" fmla="*/ 2147483646 w 126"/>
              <a:gd name="T47" fmla="*/ 2147483646 h 79"/>
              <a:gd name="T48" fmla="*/ 2147483646 w 126"/>
              <a:gd name="T49" fmla="*/ 2147483646 h 79"/>
              <a:gd name="T50" fmla="*/ 2147483646 w 126"/>
              <a:gd name="T51" fmla="*/ 2147483646 h 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6"/>
              <a:gd name="T79" fmla="*/ 0 h 79"/>
              <a:gd name="T80" fmla="*/ 126 w 126"/>
              <a:gd name="T81" fmla="*/ 79 h 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6" h="79">
                <a:moveTo>
                  <a:pt x="126" y="43"/>
                </a:moveTo>
                <a:lnTo>
                  <a:pt x="126" y="43"/>
                </a:lnTo>
                <a:lnTo>
                  <a:pt x="126" y="36"/>
                </a:lnTo>
                <a:lnTo>
                  <a:pt x="122" y="29"/>
                </a:lnTo>
                <a:lnTo>
                  <a:pt x="108" y="15"/>
                </a:lnTo>
                <a:lnTo>
                  <a:pt x="90" y="4"/>
                </a:lnTo>
                <a:lnTo>
                  <a:pt x="65" y="0"/>
                </a:lnTo>
                <a:lnTo>
                  <a:pt x="40" y="0"/>
                </a:lnTo>
                <a:lnTo>
                  <a:pt x="22" y="8"/>
                </a:lnTo>
                <a:lnTo>
                  <a:pt x="4" y="18"/>
                </a:lnTo>
                <a:lnTo>
                  <a:pt x="0" y="26"/>
                </a:lnTo>
                <a:lnTo>
                  <a:pt x="0" y="33"/>
                </a:lnTo>
                <a:lnTo>
                  <a:pt x="0" y="40"/>
                </a:lnTo>
                <a:lnTo>
                  <a:pt x="4" y="51"/>
                </a:lnTo>
                <a:lnTo>
                  <a:pt x="15" y="61"/>
                </a:lnTo>
                <a:lnTo>
                  <a:pt x="32" y="72"/>
                </a:lnTo>
                <a:lnTo>
                  <a:pt x="58" y="79"/>
                </a:lnTo>
                <a:lnTo>
                  <a:pt x="83" y="79"/>
                </a:lnTo>
                <a:lnTo>
                  <a:pt x="104" y="72"/>
                </a:lnTo>
                <a:lnTo>
                  <a:pt x="118" y="61"/>
                </a:lnTo>
                <a:lnTo>
                  <a:pt x="122" y="54"/>
                </a:lnTo>
                <a:lnTo>
                  <a:pt x="126" y="43"/>
                </a:lnTo>
                <a:close/>
              </a:path>
            </a:pathLst>
          </a:custGeom>
          <a:solidFill>
            <a:srgbClr val="FFE400"/>
          </a:solidFill>
          <a:ln w="9525">
            <a:noFill/>
            <a:round/>
            <a:headEnd/>
            <a:tailEnd/>
          </a:ln>
        </p:spPr>
        <p:txBody>
          <a:bodyPr/>
          <a:lstStyle/>
          <a:p>
            <a:endParaRPr lang="en-IN"/>
          </a:p>
        </p:txBody>
      </p:sp>
      <p:sp>
        <p:nvSpPr>
          <p:cNvPr id="67658" name="Freeform 76"/>
          <p:cNvSpPr>
            <a:spLocks/>
          </p:cNvSpPr>
          <p:nvPr/>
        </p:nvSpPr>
        <p:spPr bwMode="auto">
          <a:xfrm>
            <a:off x="6597652" y="4162426"/>
            <a:ext cx="450849" cy="168275"/>
          </a:xfrm>
          <a:custGeom>
            <a:avLst/>
            <a:gdLst>
              <a:gd name="T0" fmla="*/ 2147483646 w 122"/>
              <a:gd name="T1" fmla="*/ 2147483646 h 76"/>
              <a:gd name="T2" fmla="*/ 2147483646 w 122"/>
              <a:gd name="T3" fmla="*/ 2147483646 h 76"/>
              <a:gd name="T4" fmla="*/ 2147483646 w 122"/>
              <a:gd name="T5" fmla="*/ 2147483646 h 76"/>
              <a:gd name="T6" fmla="*/ 2147483646 w 122"/>
              <a:gd name="T7" fmla="*/ 2147483646 h 76"/>
              <a:gd name="T8" fmla="*/ 2147483646 w 122"/>
              <a:gd name="T9" fmla="*/ 2147483646 h 76"/>
              <a:gd name="T10" fmla="*/ 2147483646 w 122"/>
              <a:gd name="T11" fmla="*/ 2147483646 h 76"/>
              <a:gd name="T12" fmla="*/ 2147483646 w 122"/>
              <a:gd name="T13" fmla="*/ 0 h 76"/>
              <a:gd name="T14" fmla="*/ 2147483646 w 122"/>
              <a:gd name="T15" fmla="*/ 0 h 76"/>
              <a:gd name="T16" fmla="*/ 2147483646 w 122"/>
              <a:gd name="T17" fmla="*/ 0 h 76"/>
              <a:gd name="T18" fmla="*/ 2147483646 w 122"/>
              <a:gd name="T19" fmla="*/ 2147483646 h 76"/>
              <a:gd name="T20" fmla="*/ 2147483646 w 122"/>
              <a:gd name="T21" fmla="*/ 2147483646 h 76"/>
              <a:gd name="T22" fmla="*/ 2147483646 w 122"/>
              <a:gd name="T23" fmla="*/ 2147483646 h 76"/>
              <a:gd name="T24" fmla="*/ 0 w 122"/>
              <a:gd name="T25" fmla="*/ 2147483646 h 76"/>
              <a:gd name="T26" fmla="*/ 0 w 122"/>
              <a:gd name="T27" fmla="*/ 2147483646 h 76"/>
              <a:gd name="T28" fmla="*/ 2147483646 w 122"/>
              <a:gd name="T29" fmla="*/ 2147483646 h 76"/>
              <a:gd name="T30" fmla="*/ 2147483646 w 122"/>
              <a:gd name="T31" fmla="*/ 2147483646 h 76"/>
              <a:gd name="T32" fmla="*/ 2147483646 w 122"/>
              <a:gd name="T33" fmla="*/ 2147483646 h 76"/>
              <a:gd name="T34" fmla="*/ 2147483646 w 122"/>
              <a:gd name="T35" fmla="*/ 2147483646 h 76"/>
              <a:gd name="T36" fmla="*/ 2147483646 w 122"/>
              <a:gd name="T37" fmla="*/ 2147483646 h 76"/>
              <a:gd name="T38" fmla="*/ 2147483646 w 122"/>
              <a:gd name="T39" fmla="*/ 2147483646 h 76"/>
              <a:gd name="T40" fmla="*/ 2147483646 w 122"/>
              <a:gd name="T41" fmla="*/ 2147483646 h 76"/>
              <a:gd name="T42" fmla="*/ 2147483646 w 122"/>
              <a:gd name="T43" fmla="*/ 2147483646 h 76"/>
              <a:gd name="T44" fmla="*/ 2147483646 w 122"/>
              <a:gd name="T45" fmla="*/ 2147483646 h 76"/>
              <a:gd name="T46" fmla="*/ 2147483646 w 122"/>
              <a:gd name="T47" fmla="*/ 2147483646 h 76"/>
              <a:gd name="T48" fmla="*/ 2147483646 w 122"/>
              <a:gd name="T49" fmla="*/ 2147483646 h 76"/>
              <a:gd name="T50" fmla="*/ 2147483646 w 122"/>
              <a:gd name="T51" fmla="*/ 2147483646 h 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2"/>
              <a:gd name="T79" fmla="*/ 0 h 76"/>
              <a:gd name="T80" fmla="*/ 122 w 122"/>
              <a:gd name="T81" fmla="*/ 76 h 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2" h="76">
                <a:moveTo>
                  <a:pt x="122" y="43"/>
                </a:moveTo>
                <a:lnTo>
                  <a:pt x="122" y="43"/>
                </a:lnTo>
                <a:lnTo>
                  <a:pt x="122" y="36"/>
                </a:lnTo>
                <a:lnTo>
                  <a:pt x="118" y="29"/>
                </a:lnTo>
                <a:lnTo>
                  <a:pt x="108" y="15"/>
                </a:lnTo>
                <a:lnTo>
                  <a:pt x="90" y="8"/>
                </a:lnTo>
                <a:lnTo>
                  <a:pt x="65" y="0"/>
                </a:lnTo>
                <a:lnTo>
                  <a:pt x="43" y="0"/>
                </a:lnTo>
                <a:lnTo>
                  <a:pt x="22" y="8"/>
                </a:lnTo>
                <a:lnTo>
                  <a:pt x="7" y="18"/>
                </a:lnTo>
                <a:lnTo>
                  <a:pt x="4" y="26"/>
                </a:lnTo>
                <a:lnTo>
                  <a:pt x="0" y="33"/>
                </a:lnTo>
                <a:lnTo>
                  <a:pt x="4" y="40"/>
                </a:lnTo>
                <a:lnTo>
                  <a:pt x="4" y="47"/>
                </a:lnTo>
                <a:lnTo>
                  <a:pt x="18" y="61"/>
                </a:lnTo>
                <a:lnTo>
                  <a:pt x="36" y="72"/>
                </a:lnTo>
                <a:lnTo>
                  <a:pt x="58" y="76"/>
                </a:lnTo>
                <a:lnTo>
                  <a:pt x="83" y="76"/>
                </a:lnTo>
                <a:lnTo>
                  <a:pt x="101" y="69"/>
                </a:lnTo>
                <a:lnTo>
                  <a:pt x="115" y="58"/>
                </a:lnTo>
                <a:lnTo>
                  <a:pt x="118" y="54"/>
                </a:lnTo>
                <a:lnTo>
                  <a:pt x="122" y="43"/>
                </a:lnTo>
                <a:close/>
              </a:path>
            </a:pathLst>
          </a:custGeom>
          <a:solidFill>
            <a:srgbClr val="FFE100"/>
          </a:solidFill>
          <a:ln w="9525">
            <a:noFill/>
            <a:round/>
            <a:headEnd/>
            <a:tailEnd/>
          </a:ln>
        </p:spPr>
        <p:txBody>
          <a:bodyPr/>
          <a:lstStyle/>
          <a:p>
            <a:endParaRPr lang="en-IN"/>
          </a:p>
        </p:txBody>
      </p:sp>
      <p:sp>
        <p:nvSpPr>
          <p:cNvPr id="67659" name="Freeform 77"/>
          <p:cNvSpPr>
            <a:spLocks/>
          </p:cNvSpPr>
          <p:nvPr/>
        </p:nvSpPr>
        <p:spPr bwMode="auto">
          <a:xfrm>
            <a:off x="6612468" y="4170364"/>
            <a:ext cx="421217" cy="160337"/>
          </a:xfrm>
          <a:custGeom>
            <a:avLst/>
            <a:gdLst>
              <a:gd name="T0" fmla="*/ 2147483646 w 114"/>
              <a:gd name="T1" fmla="*/ 2147483646 h 72"/>
              <a:gd name="T2" fmla="*/ 2147483646 w 114"/>
              <a:gd name="T3" fmla="*/ 2147483646 h 72"/>
              <a:gd name="T4" fmla="*/ 2147483646 w 114"/>
              <a:gd name="T5" fmla="*/ 2147483646 h 72"/>
              <a:gd name="T6" fmla="*/ 2147483646 w 114"/>
              <a:gd name="T7" fmla="*/ 2147483646 h 72"/>
              <a:gd name="T8" fmla="*/ 2147483646 w 114"/>
              <a:gd name="T9" fmla="*/ 2147483646 h 72"/>
              <a:gd name="T10" fmla="*/ 2147483646 w 114"/>
              <a:gd name="T11" fmla="*/ 2147483646 h 72"/>
              <a:gd name="T12" fmla="*/ 2147483646 w 114"/>
              <a:gd name="T13" fmla="*/ 0 h 72"/>
              <a:gd name="T14" fmla="*/ 2147483646 w 114"/>
              <a:gd name="T15" fmla="*/ 0 h 72"/>
              <a:gd name="T16" fmla="*/ 2147483646 w 114"/>
              <a:gd name="T17" fmla="*/ 0 h 72"/>
              <a:gd name="T18" fmla="*/ 2147483646 w 114"/>
              <a:gd name="T19" fmla="*/ 2147483646 h 72"/>
              <a:gd name="T20" fmla="*/ 2147483646 w 114"/>
              <a:gd name="T21" fmla="*/ 2147483646 h 72"/>
              <a:gd name="T22" fmla="*/ 2147483646 w 114"/>
              <a:gd name="T23" fmla="*/ 2147483646 h 72"/>
              <a:gd name="T24" fmla="*/ 0 w 114"/>
              <a:gd name="T25" fmla="*/ 2147483646 h 72"/>
              <a:gd name="T26" fmla="*/ 0 w 114"/>
              <a:gd name="T27" fmla="*/ 2147483646 h 72"/>
              <a:gd name="T28" fmla="*/ 0 w 114"/>
              <a:gd name="T29" fmla="*/ 2147483646 h 72"/>
              <a:gd name="T30" fmla="*/ 2147483646 w 114"/>
              <a:gd name="T31" fmla="*/ 2147483646 h 72"/>
              <a:gd name="T32" fmla="*/ 2147483646 w 114"/>
              <a:gd name="T33" fmla="*/ 2147483646 h 72"/>
              <a:gd name="T34" fmla="*/ 2147483646 w 114"/>
              <a:gd name="T35" fmla="*/ 2147483646 h 72"/>
              <a:gd name="T36" fmla="*/ 2147483646 w 114"/>
              <a:gd name="T37" fmla="*/ 2147483646 h 72"/>
              <a:gd name="T38" fmla="*/ 2147483646 w 114"/>
              <a:gd name="T39" fmla="*/ 2147483646 h 72"/>
              <a:gd name="T40" fmla="*/ 2147483646 w 114"/>
              <a:gd name="T41" fmla="*/ 2147483646 h 72"/>
              <a:gd name="T42" fmla="*/ 2147483646 w 114"/>
              <a:gd name="T43" fmla="*/ 2147483646 h 72"/>
              <a:gd name="T44" fmla="*/ 2147483646 w 114"/>
              <a:gd name="T45" fmla="*/ 2147483646 h 72"/>
              <a:gd name="T46" fmla="*/ 2147483646 w 114"/>
              <a:gd name="T47" fmla="*/ 2147483646 h 72"/>
              <a:gd name="T48" fmla="*/ 2147483646 w 114"/>
              <a:gd name="T49" fmla="*/ 2147483646 h 72"/>
              <a:gd name="T50" fmla="*/ 2147483646 w 114"/>
              <a:gd name="T51" fmla="*/ 2147483646 h 7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4"/>
              <a:gd name="T79" fmla="*/ 0 h 72"/>
              <a:gd name="T80" fmla="*/ 114 w 114"/>
              <a:gd name="T81" fmla="*/ 72 h 7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4" h="72">
                <a:moveTo>
                  <a:pt x="114" y="39"/>
                </a:moveTo>
                <a:lnTo>
                  <a:pt x="114" y="39"/>
                </a:lnTo>
                <a:lnTo>
                  <a:pt x="114" y="32"/>
                </a:lnTo>
                <a:lnTo>
                  <a:pt x="111" y="25"/>
                </a:lnTo>
                <a:lnTo>
                  <a:pt x="100" y="14"/>
                </a:lnTo>
                <a:lnTo>
                  <a:pt x="82" y="4"/>
                </a:lnTo>
                <a:lnTo>
                  <a:pt x="61" y="0"/>
                </a:lnTo>
                <a:lnTo>
                  <a:pt x="39" y="0"/>
                </a:lnTo>
                <a:lnTo>
                  <a:pt x="21" y="7"/>
                </a:lnTo>
                <a:lnTo>
                  <a:pt x="7" y="14"/>
                </a:lnTo>
                <a:lnTo>
                  <a:pt x="3" y="22"/>
                </a:lnTo>
                <a:lnTo>
                  <a:pt x="0" y="29"/>
                </a:lnTo>
                <a:lnTo>
                  <a:pt x="0" y="36"/>
                </a:lnTo>
                <a:lnTo>
                  <a:pt x="3" y="43"/>
                </a:lnTo>
                <a:lnTo>
                  <a:pt x="14" y="57"/>
                </a:lnTo>
                <a:lnTo>
                  <a:pt x="32" y="65"/>
                </a:lnTo>
                <a:lnTo>
                  <a:pt x="54" y="72"/>
                </a:lnTo>
                <a:lnTo>
                  <a:pt x="75" y="72"/>
                </a:lnTo>
                <a:lnTo>
                  <a:pt x="97" y="65"/>
                </a:lnTo>
                <a:lnTo>
                  <a:pt x="107" y="54"/>
                </a:lnTo>
                <a:lnTo>
                  <a:pt x="111" y="47"/>
                </a:lnTo>
                <a:lnTo>
                  <a:pt x="114" y="39"/>
                </a:lnTo>
                <a:close/>
              </a:path>
            </a:pathLst>
          </a:custGeom>
          <a:solidFill>
            <a:srgbClr val="FFDE00"/>
          </a:solidFill>
          <a:ln w="9525">
            <a:noFill/>
            <a:round/>
            <a:headEnd/>
            <a:tailEnd/>
          </a:ln>
        </p:spPr>
        <p:txBody>
          <a:bodyPr/>
          <a:lstStyle/>
          <a:p>
            <a:endParaRPr lang="en-IN"/>
          </a:p>
        </p:txBody>
      </p:sp>
      <p:sp>
        <p:nvSpPr>
          <p:cNvPr id="67660" name="Freeform 78"/>
          <p:cNvSpPr>
            <a:spLocks/>
          </p:cNvSpPr>
          <p:nvPr/>
        </p:nvSpPr>
        <p:spPr bwMode="auto">
          <a:xfrm>
            <a:off x="6625167" y="4170363"/>
            <a:ext cx="397933" cy="150812"/>
          </a:xfrm>
          <a:custGeom>
            <a:avLst/>
            <a:gdLst>
              <a:gd name="T0" fmla="*/ 2147483646 w 108"/>
              <a:gd name="T1" fmla="*/ 2147483646 h 68"/>
              <a:gd name="T2" fmla="*/ 2147483646 w 108"/>
              <a:gd name="T3" fmla="*/ 2147483646 h 68"/>
              <a:gd name="T4" fmla="*/ 2147483646 w 108"/>
              <a:gd name="T5" fmla="*/ 2147483646 h 68"/>
              <a:gd name="T6" fmla="*/ 2147483646 w 108"/>
              <a:gd name="T7" fmla="*/ 2147483646 h 68"/>
              <a:gd name="T8" fmla="*/ 2147483646 w 108"/>
              <a:gd name="T9" fmla="*/ 2147483646 h 68"/>
              <a:gd name="T10" fmla="*/ 2147483646 w 108"/>
              <a:gd name="T11" fmla="*/ 0 h 68"/>
              <a:gd name="T12" fmla="*/ 2147483646 w 108"/>
              <a:gd name="T13" fmla="*/ 0 h 68"/>
              <a:gd name="T14" fmla="*/ 2147483646 w 108"/>
              <a:gd name="T15" fmla="*/ 0 h 68"/>
              <a:gd name="T16" fmla="*/ 2147483646 w 108"/>
              <a:gd name="T17" fmla="*/ 2147483646 h 68"/>
              <a:gd name="T18" fmla="*/ 2147483646 w 108"/>
              <a:gd name="T19" fmla="*/ 2147483646 h 68"/>
              <a:gd name="T20" fmla="*/ 0 w 108"/>
              <a:gd name="T21" fmla="*/ 2147483646 h 68"/>
              <a:gd name="T22" fmla="*/ 0 w 108"/>
              <a:gd name="T23" fmla="*/ 2147483646 h 68"/>
              <a:gd name="T24" fmla="*/ 2147483646 w 108"/>
              <a:gd name="T25" fmla="*/ 2147483646 h 68"/>
              <a:gd name="T26" fmla="*/ 2147483646 w 108"/>
              <a:gd name="T27" fmla="*/ 2147483646 h 68"/>
              <a:gd name="T28" fmla="*/ 2147483646 w 108"/>
              <a:gd name="T29" fmla="*/ 2147483646 h 68"/>
              <a:gd name="T30" fmla="*/ 2147483646 w 108"/>
              <a:gd name="T31" fmla="*/ 2147483646 h 68"/>
              <a:gd name="T32" fmla="*/ 2147483646 w 108"/>
              <a:gd name="T33" fmla="*/ 2147483646 h 68"/>
              <a:gd name="T34" fmla="*/ 2147483646 w 108"/>
              <a:gd name="T35" fmla="*/ 2147483646 h 68"/>
              <a:gd name="T36" fmla="*/ 2147483646 w 108"/>
              <a:gd name="T37" fmla="*/ 2147483646 h 68"/>
              <a:gd name="T38" fmla="*/ 2147483646 w 108"/>
              <a:gd name="T39" fmla="*/ 2147483646 h 68"/>
              <a:gd name="T40" fmla="*/ 2147483646 w 108"/>
              <a:gd name="T41" fmla="*/ 2147483646 h 68"/>
              <a:gd name="T42" fmla="*/ 2147483646 w 108"/>
              <a:gd name="T43" fmla="*/ 2147483646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8"/>
              <a:gd name="T67" fmla="*/ 0 h 68"/>
              <a:gd name="T68" fmla="*/ 108 w 108"/>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8" h="68">
                <a:moveTo>
                  <a:pt x="108" y="39"/>
                </a:moveTo>
                <a:lnTo>
                  <a:pt x="108" y="39"/>
                </a:lnTo>
                <a:lnTo>
                  <a:pt x="104" y="25"/>
                </a:lnTo>
                <a:lnTo>
                  <a:pt x="94" y="14"/>
                </a:lnTo>
                <a:lnTo>
                  <a:pt x="79" y="7"/>
                </a:lnTo>
                <a:lnTo>
                  <a:pt x="58" y="0"/>
                </a:lnTo>
                <a:lnTo>
                  <a:pt x="36" y="0"/>
                </a:lnTo>
                <a:lnTo>
                  <a:pt x="18" y="7"/>
                </a:lnTo>
                <a:lnTo>
                  <a:pt x="8" y="18"/>
                </a:lnTo>
                <a:lnTo>
                  <a:pt x="0" y="29"/>
                </a:lnTo>
                <a:lnTo>
                  <a:pt x="4" y="43"/>
                </a:lnTo>
                <a:lnTo>
                  <a:pt x="15" y="54"/>
                </a:lnTo>
                <a:lnTo>
                  <a:pt x="29" y="65"/>
                </a:lnTo>
                <a:lnTo>
                  <a:pt x="51" y="68"/>
                </a:lnTo>
                <a:lnTo>
                  <a:pt x="72" y="68"/>
                </a:lnTo>
                <a:lnTo>
                  <a:pt x="90" y="65"/>
                </a:lnTo>
                <a:lnTo>
                  <a:pt x="101" y="54"/>
                </a:lnTo>
                <a:lnTo>
                  <a:pt x="108" y="39"/>
                </a:lnTo>
                <a:close/>
              </a:path>
            </a:pathLst>
          </a:custGeom>
          <a:solidFill>
            <a:srgbClr val="FFDB00"/>
          </a:solidFill>
          <a:ln w="9525">
            <a:noFill/>
            <a:round/>
            <a:headEnd/>
            <a:tailEnd/>
          </a:ln>
        </p:spPr>
        <p:txBody>
          <a:bodyPr/>
          <a:lstStyle/>
          <a:p>
            <a:endParaRPr lang="en-IN"/>
          </a:p>
        </p:txBody>
      </p:sp>
      <p:sp>
        <p:nvSpPr>
          <p:cNvPr id="67661" name="Freeform 79"/>
          <p:cNvSpPr>
            <a:spLocks/>
          </p:cNvSpPr>
          <p:nvPr/>
        </p:nvSpPr>
        <p:spPr bwMode="auto">
          <a:xfrm>
            <a:off x="6639985" y="4179889"/>
            <a:ext cx="368300" cy="141287"/>
          </a:xfrm>
          <a:custGeom>
            <a:avLst/>
            <a:gdLst>
              <a:gd name="T0" fmla="*/ 2147483646 w 100"/>
              <a:gd name="T1" fmla="*/ 2147483646 h 64"/>
              <a:gd name="T2" fmla="*/ 2147483646 w 100"/>
              <a:gd name="T3" fmla="*/ 2147483646 h 64"/>
              <a:gd name="T4" fmla="*/ 2147483646 w 100"/>
              <a:gd name="T5" fmla="*/ 2147483646 h 64"/>
              <a:gd name="T6" fmla="*/ 2147483646 w 100"/>
              <a:gd name="T7" fmla="*/ 2147483646 h 64"/>
              <a:gd name="T8" fmla="*/ 2147483646 w 100"/>
              <a:gd name="T9" fmla="*/ 2147483646 h 64"/>
              <a:gd name="T10" fmla="*/ 2147483646 w 100"/>
              <a:gd name="T11" fmla="*/ 0 h 64"/>
              <a:gd name="T12" fmla="*/ 2147483646 w 100"/>
              <a:gd name="T13" fmla="*/ 0 h 64"/>
              <a:gd name="T14" fmla="*/ 2147483646 w 100"/>
              <a:gd name="T15" fmla="*/ 0 h 64"/>
              <a:gd name="T16" fmla="*/ 2147483646 w 100"/>
              <a:gd name="T17" fmla="*/ 2147483646 h 64"/>
              <a:gd name="T18" fmla="*/ 2147483646 w 100"/>
              <a:gd name="T19" fmla="*/ 2147483646 h 64"/>
              <a:gd name="T20" fmla="*/ 0 w 100"/>
              <a:gd name="T21" fmla="*/ 2147483646 h 64"/>
              <a:gd name="T22" fmla="*/ 0 w 100"/>
              <a:gd name="T23" fmla="*/ 2147483646 h 64"/>
              <a:gd name="T24" fmla="*/ 2147483646 w 100"/>
              <a:gd name="T25" fmla="*/ 2147483646 h 64"/>
              <a:gd name="T26" fmla="*/ 2147483646 w 100"/>
              <a:gd name="T27" fmla="*/ 2147483646 h 64"/>
              <a:gd name="T28" fmla="*/ 2147483646 w 100"/>
              <a:gd name="T29" fmla="*/ 2147483646 h 64"/>
              <a:gd name="T30" fmla="*/ 2147483646 w 100"/>
              <a:gd name="T31" fmla="*/ 2147483646 h 64"/>
              <a:gd name="T32" fmla="*/ 2147483646 w 100"/>
              <a:gd name="T33" fmla="*/ 2147483646 h 64"/>
              <a:gd name="T34" fmla="*/ 2147483646 w 100"/>
              <a:gd name="T35" fmla="*/ 2147483646 h 64"/>
              <a:gd name="T36" fmla="*/ 2147483646 w 100"/>
              <a:gd name="T37" fmla="*/ 2147483646 h 64"/>
              <a:gd name="T38" fmla="*/ 2147483646 w 100"/>
              <a:gd name="T39" fmla="*/ 2147483646 h 64"/>
              <a:gd name="T40" fmla="*/ 2147483646 w 100"/>
              <a:gd name="T41" fmla="*/ 2147483646 h 64"/>
              <a:gd name="T42" fmla="*/ 2147483646 w 100"/>
              <a:gd name="T43" fmla="*/ 2147483646 h 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0"/>
              <a:gd name="T67" fmla="*/ 0 h 64"/>
              <a:gd name="T68" fmla="*/ 100 w 100"/>
              <a:gd name="T69" fmla="*/ 64 h 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0" h="64">
                <a:moveTo>
                  <a:pt x="100" y="35"/>
                </a:moveTo>
                <a:lnTo>
                  <a:pt x="100" y="35"/>
                </a:lnTo>
                <a:lnTo>
                  <a:pt x="97" y="25"/>
                </a:lnTo>
                <a:lnTo>
                  <a:pt x="90" y="10"/>
                </a:lnTo>
                <a:lnTo>
                  <a:pt x="72" y="3"/>
                </a:lnTo>
                <a:lnTo>
                  <a:pt x="54" y="0"/>
                </a:lnTo>
                <a:lnTo>
                  <a:pt x="32" y="0"/>
                </a:lnTo>
                <a:lnTo>
                  <a:pt x="18" y="3"/>
                </a:lnTo>
                <a:lnTo>
                  <a:pt x="7" y="14"/>
                </a:lnTo>
                <a:lnTo>
                  <a:pt x="0" y="25"/>
                </a:lnTo>
                <a:lnTo>
                  <a:pt x="4" y="39"/>
                </a:lnTo>
                <a:lnTo>
                  <a:pt x="14" y="50"/>
                </a:lnTo>
                <a:lnTo>
                  <a:pt x="29" y="57"/>
                </a:lnTo>
                <a:lnTo>
                  <a:pt x="47" y="64"/>
                </a:lnTo>
                <a:lnTo>
                  <a:pt x="68" y="64"/>
                </a:lnTo>
                <a:lnTo>
                  <a:pt x="82" y="57"/>
                </a:lnTo>
                <a:lnTo>
                  <a:pt x="97" y="50"/>
                </a:lnTo>
                <a:lnTo>
                  <a:pt x="100" y="35"/>
                </a:lnTo>
                <a:close/>
              </a:path>
            </a:pathLst>
          </a:custGeom>
          <a:solidFill>
            <a:srgbClr val="FFD700"/>
          </a:solidFill>
          <a:ln w="9525">
            <a:noFill/>
            <a:round/>
            <a:headEnd/>
            <a:tailEnd/>
          </a:ln>
        </p:spPr>
        <p:txBody>
          <a:bodyPr/>
          <a:lstStyle/>
          <a:p>
            <a:endParaRPr lang="en-IN"/>
          </a:p>
        </p:txBody>
      </p:sp>
      <p:sp>
        <p:nvSpPr>
          <p:cNvPr id="67662" name="Freeform 80"/>
          <p:cNvSpPr>
            <a:spLocks/>
          </p:cNvSpPr>
          <p:nvPr/>
        </p:nvSpPr>
        <p:spPr bwMode="auto">
          <a:xfrm>
            <a:off x="6654801" y="4179889"/>
            <a:ext cx="342900" cy="134937"/>
          </a:xfrm>
          <a:custGeom>
            <a:avLst/>
            <a:gdLst>
              <a:gd name="T0" fmla="*/ 2147483646 w 93"/>
              <a:gd name="T1" fmla="*/ 2147483646 h 61"/>
              <a:gd name="T2" fmla="*/ 2147483646 w 93"/>
              <a:gd name="T3" fmla="*/ 2147483646 h 61"/>
              <a:gd name="T4" fmla="*/ 2147483646 w 93"/>
              <a:gd name="T5" fmla="*/ 2147483646 h 61"/>
              <a:gd name="T6" fmla="*/ 2147483646 w 93"/>
              <a:gd name="T7" fmla="*/ 2147483646 h 61"/>
              <a:gd name="T8" fmla="*/ 2147483646 w 93"/>
              <a:gd name="T9" fmla="*/ 2147483646 h 61"/>
              <a:gd name="T10" fmla="*/ 2147483646 w 93"/>
              <a:gd name="T11" fmla="*/ 0 h 61"/>
              <a:gd name="T12" fmla="*/ 2147483646 w 93"/>
              <a:gd name="T13" fmla="*/ 0 h 61"/>
              <a:gd name="T14" fmla="*/ 2147483646 w 93"/>
              <a:gd name="T15" fmla="*/ 2147483646 h 61"/>
              <a:gd name="T16" fmla="*/ 2147483646 w 93"/>
              <a:gd name="T17" fmla="*/ 2147483646 h 61"/>
              <a:gd name="T18" fmla="*/ 2147483646 w 93"/>
              <a:gd name="T19" fmla="*/ 2147483646 h 61"/>
              <a:gd name="T20" fmla="*/ 0 w 93"/>
              <a:gd name="T21" fmla="*/ 2147483646 h 61"/>
              <a:gd name="T22" fmla="*/ 0 w 93"/>
              <a:gd name="T23" fmla="*/ 2147483646 h 61"/>
              <a:gd name="T24" fmla="*/ 2147483646 w 93"/>
              <a:gd name="T25" fmla="*/ 2147483646 h 61"/>
              <a:gd name="T26" fmla="*/ 2147483646 w 93"/>
              <a:gd name="T27" fmla="*/ 2147483646 h 61"/>
              <a:gd name="T28" fmla="*/ 2147483646 w 93"/>
              <a:gd name="T29" fmla="*/ 2147483646 h 61"/>
              <a:gd name="T30" fmla="*/ 2147483646 w 93"/>
              <a:gd name="T31" fmla="*/ 2147483646 h 61"/>
              <a:gd name="T32" fmla="*/ 2147483646 w 93"/>
              <a:gd name="T33" fmla="*/ 2147483646 h 61"/>
              <a:gd name="T34" fmla="*/ 2147483646 w 93"/>
              <a:gd name="T35" fmla="*/ 2147483646 h 61"/>
              <a:gd name="T36" fmla="*/ 2147483646 w 93"/>
              <a:gd name="T37" fmla="*/ 2147483646 h 61"/>
              <a:gd name="T38" fmla="*/ 2147483646 w 93"/>
              <a:gd name="T39" fmla="*/ 2147483646 h 61"/>
              <a:gd name="T40" fmla="*/ 2147483646 w 93"/>
              <a:gd name="T41" fmla="*/ 2147483646 h 61"/>
              <a:gd name="T42" fmla="*/ 2147483646 w 93"/>
              <a:gd name="T43" fmla="*/ 2147483646 h 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1"/>
              <a:gd name="T68" fmla="*/ 93 w 93"/>
              <a:gd name="T69" fmla="*/ 61 h 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1">
                <a:moveTo>
                  <a:pt x="93" y="35"/>
                </a:moveTo>
                <a:lnTo>
                  <a:pt x="93" y="35"/>
                </a:lnTo>
                <a:lnTo>
                  <a:pt x="93" y="25"/>
                </a:lnTo>
                <a:lnTo>
                  <a:pt x="82" y="14"/>
                </a:lnTo>
                <a:lnTo>
                  <a:pt x="68" y="7"/>
                </a:lnTo>
                <a:lnTo>
                  <a:pt x="50" y="0"/>
                </a:lnTo>
                <a:lnTo>
                  <a:pt x="32" y="3"/>
                </a:lnTo>
                <a:lnTo>
                  <a:pt x="14" y="7"/>
                </a:lnTo>
                <a:lnTo>
                  <a:pt x="3" y="14"/>
                </a:lnTo>
                <a:lnTo>
                  <a:pt x="0" y="28"/>
                </a:lnTo>
                <a:lnTo>
                  <a:pt x="3" y="39"/>
                </a:lnTo>
                <a:lnTo>
                  <a:pt x="10" y="50"/>
                </a:lnTo>
                <a:lnTo>
                  <a:pt x="25" y="57"/>
                </a:lnTo>
                <a:lnTo>
                  <a:pt x="43" y="61"/>
                </a:lnTo>
                <a:lnTo>
                  <a:pt x="60" y="61"/>
                </a:lnTo>
                <a:lnTo>
                  <a:pt x="78" y="57"/>
                </a:lnTo>
                <a:lnTo>
                  <a:pt x="89" y="46"/>
                </a:lnTo>
                <a:lnTo>
                  <a:pt x="93" y="35"/>
                </a:lnTo>
                <a:close/>
              </a:path>
            </a:pathLst>
          </a:custGeom>
          <a:solidFill>
            <a:srgbClr val="FFD400"/>
          </a:solidFill>
          <a:ln w="9525">
            <a:noFill/>
            <a:round/>
            <a:headEnd/>
            <a:tailEnd/>
          </a:ln>
        </p:spPr>
        <p:txBody>
          <a:bodyPr/>
          <a:lstStyle/>
          <a:p>
            <a:endParaRPr lang="en-IN"/>
          </a:p>
        </p:txBody>
      </p:sp>
      <p:sp>
        <p:nvSpPr>
          <p:cNvPr id="67663" name="Freeform 81"/>
          <p:cNvSpPr>
            <a:spLocks/>
          </p:cNvSpPr>
          <p:nvPr/>
        </p:nvSpPr>
        <p:spPr bwMode="auto">
          <a:xfrm>
            <a:off x="6665385" y="4186239"/>
            <a:ext cx="317500" cy="128587"/>
          </a:xfrm>
          <a:custGeom>
            <a:avLst/>
            <a:gdLst>
              <a:gd name="T0" fmla="*/ 0 w 86"/>
              <a:gd name="T1" fmla="*/ 2147483646 h 58"/>
              <a:gd name="T2" fmla="*/ 0 w 86"/>
              <a:gd name="T3" fmla="*/ 2147483646 h 58"/>
              <a:gd name="T4" fmla="*/ 2147483646 w 86"/>
              <a:gd name="T5" fmla="*/ 2147483646 h 58"/>
              <a:gd name="T6" fmla="*/ 2147483646 w 86"/>
              <a:gd name="T7" fmla="*/ 2147483646 h 58"/>
              <a:gd name="T8" fmla="*/ 2147483646 w 86"/>
              <a:gd name="T9" fmla="*/ 2147483646 h 58"/>
              <a:gd name="T10" fmla="*/ 2147483646 w 86"/>
              <a:gd name="T11" fmla="*/ 2147483646 h 58"/>
              <a:gd name="T12" fmla="*/ 2147483646 w 86"/>
              <a:gd name="T13" fmla="*/ 2147483646 h 58"/>
              <a:gd name="T14" fmla="*/ 2147483646 w 86"/>
              <a:gd name="T15" fmla="*/ 2147483646 h 58"/>
              <a:gd name="T16" fmla="*/ 2147483646 w 86"/>
              <a:gd name="T17" fmla="*/ 2147483646 h 58"/>
              <a:gd name="T18" fmla="*/ 2147483646 w 86"/>
              <a:gd name="T19" fmla="*/ 2147483646 h 58"/>
              <a:gd name="T20" fmla="*/ 2147483646 w 86"/>
              <a:gd name="T21" fmla="*/ 2147483646 h 58"/>
              <a:gd name="T22" fmla="*/ 2147483646 w 86"/>
              <a:gd name="T23" fmla="*/ 2147483646 h 58"/>
              <a:gd name="T24" fmla="*/ 2147483646 w 86"/>
              <a:gd name="T25" fmla="*/ 2147483646 h 58"/>
              <a:gd name="T26" fmla="*/ 2147483646 w 86"/>
              <a:gd name="T27" fmla="*/ 2147483646 h 58"/>
              <a:gd name="T28" fmla="*/ 2147483646 w 86"/>
              <a:gd name="T29" fmla="*/ 2147483646 h 58"/>
              <a:gd name="T30" fmla="*/ 2147483646 w 86"/>
              <a:gd name="T31" fmla="*/ 0 h 58"/>
              <a:gd name="T32" fmla="*/ 2147483646 w 86"/>
              <a:gd name="T33" fmla="*/ 0 h 58"/>
              <a:gd name="T34" fmla="*/ 2147483646 w 86"/>
              <a:gd name="T35" fmla="*/ 0 h 58"/>
              <a:gd name="T36" fmla="*/ 2147483646 w 86"/>
              <a:gd name="T37" fmla="*/ 2147483646 h 58"/>
              <a:gd name="T38" fmla="*/ 2147483646 w 86"/>
              <a:gd name="T39" fmla="*/ 2147483646 h 58"/>
              <a:gd name="T40" fmla="*/ 0 w 86"/>
              <a:gd name="T41" fmla="*/ 2147483646 h 58"/>
              <a:gd name="T42" fmla="*/ 0 w 86"/>
              <a:gd name="T43" fmla="*/ 2147483646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58"/>
              <a:gd name="T68" fmla="*/ 86 w 86"/>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58">
                <a:moveTo>
                  <a:pt x="0" y="25"/>
                </a:moveTo>
                <a:lnTo>
                  <a:pt x="0" y="25"/>
                </a:lnTo>
                <a:lnTo>
                  <a:pt x="4" y="36"/>
                </a:lnTo>
                <a:lnTo>
                  <a:pt x="11" y="43"/>
                </a:lnTo>
                <a:lnTo>
                  <a:pt x="25" y="54"/>
                </a:lnTo>
                <a:lnTo>
                  <a:pt x="40" y="58"/>
                </a:lnTo>
                <a:lnTo>
                  <a:pt x="57" y="54"/>
                </a:lnTo>
                <a:lnTo>
                  <a:pt x="72" y="50"/>
                </a:lnTo>
                <a:lnTo>
                  <a:pt x="83" y="43"/>
                </a:lnTo>
                <a:lnTo>
                  <a:pt x="86" y="32"/>
                </a:lnTo>
                <a:lnTo>
                  <a:pt x="86" y="22"/>
                </a:lnTo>
                <a:lnTo>
                  <a:pt x="75" y="11"/>
                </a:lnTo>
                <a:lnTo>
                  <a:pt x="65" y="4"/>
                </a:lnTo>
                <a:lnTo>
                  <a:pt x="47" y="0"/>
                </a:lnTo>
                <a:lnTo>
                  <a:pt x="29" y="0"/>
                </a:lnTo>
                <a:lnTo>
                  <a:pt x="14" y="4"/>
                </a:lnTo>
                <a:lnTo>
                  <a:pt x="4" y="15"/>
                </a:lnTo>
                <a:lnTo>
                  <a:pt x="0" y="25"/>
                </a:lnTo>
                <a:close/>
              </a:path>
            </a:pathLst>
          </a:custGeom>
          <a:solidFill>
            <a:srgbClr val="FFD100"/>
          </a:solidFill>
          <a:ln w="9525">
            <a:noFill/>
            <a:round/>
            <a:headEnd/>
            <a:tailEnd/>
          </a:ln>
        </p:spPr>
        <p:txBody>
          <a:bodyPr/>
          <a:lstStyle/>
          <a:p>
            <a:endParaRPr lang="en-IN"/>
          </a:p>
        </p:txBody>
      </p:sp>
      <p:sp>
        <p:nvSpPr>
          <p:cNvPr id="67664" name="Freeform 82"/>
          <p:cNvSpPr>
            <a:spLocks/>
          </p:cNvSpPr>
          <p:nvPr/>
        </p:nvSpPr>
        <p:spPr bwMode="auto">
          <a:xfrm>
            <a:off x="6597651" y="3394076"/>
            <a:ext cx="584200" cy="466725"/>
          </a:xfrm>
          <a:custGeom>
            <a:avLst/>
            <a:gdLst>
              <a:gd name="T0" fmla="*/ 2147483646 w 158"/>
              <a:gd name="T1" fmla="*/ 2147483646 h 211"/>
              <a:gd name="T2" fmla="*/ 2147483646 w 158"/>
              <a:gd name="T3" fmla="*/ 2147483646 h 211"/>
              <a:gd name="T4" fmla="*/ 2147483646 w 158"/>
              <a:gd name="T5" fmla="*/ 2147483646 h 211"/>
              <a:gd name="T6" fmla="*/ 2147483646 w 158"/>
              <a:gd name="T7" fmla="*/ 2147483646 h 211"/>
              <a:gd name="T8" fmla="*/ 2147483646 w 158"/>
              <a:gd name="T9" fmla="*/ 2147483646 h 211"/>
              <a:gd name="T10" fmla="*/ 2147483646 w 158"/>
              <a:gd name="T11" fmla="*/ 2147483646 h 211"/>
              <a:gd name="T12" fmla="*/ 2147483646 w 158"/>
              <a:gd name="T13" fmla="*/ 2147483646 h 211"/>
              <a:gd name="T14" fmla="*/ 2147483646 w 158"/>
              <a:gd name="T15" fmla="*/ 2147483646 h 211"/>
              <a:gd name="T16" fmla="*/ 2147483646 w 158"/>
              <a:gd name="T17" fmla="*/ 2147483646 h 211"/>
              <a:gd name="T18" fmla="*/ 2147483646 w 158"/>
              <a:gd name="T19" fmla="*/ 2147483646 h 211"/>
              <a:gd name="T20" fmla="*/ 2147483646 w 158"/>
              <a:gd name="T21" fmla="*/ 2147483646 h 211"/>
              <a:gd name="T22" fmla="*/ 2147483646 w 158"/>
              <a:gd name="T23" fmla="*/ 2147483646 h 211"/>
              <a:gd name="T24" fmla="*/ 2147483646 w 158"/>
              <a:gd name="T25" fmla="*/ 2147483646 h 211"/>
              <a:gd name="T26" fmla="*/ 2147483646 w 158"/>
              <a:gd name="T27" fmla="*/ 2147483646 h 211"/>
              <a:gd name="T28" fmla="*/ 2147483646 w 158"/>
              <a:gd name="T29" fmla="*/ 2147483646 h 211"/>
              <a:gd name="T30" fmla="*/ 2147483646 w 158"/>
              <a:gd name="T31" fmla="*/ 2147483646 h 211"/>
              <a:gd name="T32" fmla="*/ 2147483646 w 158"/>
              <a:gd name="T33" fmla="*/ 2147483646 h 211"/>
              <a:gd name="T34" fmla="*/ 0 w 158"/>
              <a:gd name="T35" fmla="*/ 2147483646 h 211"/>
              <a:gd name="T36" fmla="*/ 2147483646 w 158"/>
              <a:gd name="T37" fmla="*/ 2147483646 h 211"/>
              <a:gd name="T38" fmla="*/ 2147483646 w 158"/>
              <a:gd name="T39" fmla="*/ 2147483646 h 211"/>
              <a:gd name="T40" fmla="*/ 2147483646 w 158"/>
              <a:gd name="T41" fmla="*/ 2147483646 h 211"/>
              <a:gd name="T42" fmla="*/ 2147483646 w 158"/>
              <a:gd name="T43" fmla="*/ 2147483646 h 211"/>
              <a:gd name="T44" fmla="*/ 2147483646 w 158"/>
              <a:gd name="T45" fmla="*/ 2147483646 h 211"/>
              <a:gd name="T46" fmla="*/ 2147483646 w 158"/>
              <a:gd name="T47" fmla="*/ 2147483646 h 211"/>
              <a:gd name="T48" fmla="*/ 2147483646 w 158"/>
              <a:gd name="T49" fmla="*/ 2147483646 h 211"/>
              <a:gd name="T50" fmla="*/ 2147483646 w 158"/>
              <a:gd name="T51" fmla="*/ 2147483646 h 211"/>
              <a:gd name="T52" fmla="*/ 2147483646 w 158"/>
              <a:gd name="T53" fmla="*/ 0 h 211"/>
              <a:gd name="T54" fmla="*/ 2147483646 w 158"/>
              <a:gd name="T55" fmla="*/ 0 h 211"/>
              <a:gd name="T56" fmla="*/ 2147483646 w 158"/>
              <a:gd name="T57" fmla="*/ 0 h 211"/>
              <a:gd name="T58" fmla="*/ 2147483646 w 158"/>
              <a:gd name="T59" fmla="*/ 2147483646 h 211"/>
              <a:gd name="T60" fmla="*/ 2147483646 w 158"/>
              <a:gd name="T61" fmla="*/ 2147483646 h 211"/>
              <a:gd name="T62" fmla="*/ 2147483646 w 158"/>
              <a:gd name="T63" fmla="*/ 2147483646 h 211"/>
              <a:gd name="T64" fmla="*/ 2147483646 w 158"/>
              <a:gd name="T65" fmla="*/ 2147483646 h 211"/>
              <a:gd name="T66" fmla="*/ 2147483646 w 158"/>
              <a:gd name="T67" fmla="*/ 2147483646 h 211"/>
              <a:gd name="T68" fmla="*/ 2147483646 w 158"/>
              <a:gd name="T69" fmla="*/ 2147483646 h 211"/>
              <a:gd name="T70" fmla="*/ 2147483646 w 158"/>
              <a:gd name="T71" fmla="*/ 2147483646 h 211"/>
              <a:gd name="T72" fmla="*/ 2147483646 w 158"/>
              <a:gd name="T73" fmla="*/ 2147483646 h 211"/>
              <a:gd name="T74" fmla="*/ 2147483646 w 158"/>
              <a:gd name="T75" fmla="*/ 2147483646 h 2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8"/>
              <a:gd name="T115" fmla="*/ 0 h 211"/>
              <a:gd name="T116" fmla="*/ 158 w 158"/>
              <a:gd name="T117" fmla="*/ 211 h 2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8" h="211">
                <a:moveTo>
                  <a:pt x="158" y="115"/>
                </a:moveTo>
                <a:lnTo>
                  <a:pt x="158" y="115"/>
                </a:lnTo>
                <a:lnTo>
                  <a:pt x="154" y="136"/>
                </a:lnTo>
                <a:lnTo>
                  <a:pt x="147" y="154"/>
                </a:lnTo>
                <a:lnTo>
                  <a:pt x="136" y="172"/>
                </a:lnTo>
                <a:lnTo>
                  <a:pt x="126" y="186"/>
                </a:lnTo>
                <a:lnTo>
                  <a:pt x="111" y="197"/>
                </a:lnTo>
                <a:lnTo>
                  <a:pt x="97" y="204"/>
                </a:lnTo>
                <a:lnTo>
                  <a:pt x="83" y="211"/>
                </a:lnTo>
                <a:lnTo>
                  <a:pt x="65" y="211"/>
                </a:lnTo>
                <a:lnTo>
                  <a:pt x="50" y="204"/>
                </a:lnTo>
                <a:lnTo>
                  <a:pt x="36" y="197"/>
                </a:lnTo>
                <a:lnTo>
                  <a:pt x="25" y="186"/>
                </a:lnTo>
                <a:lnTo>
                  <a:pt x="15" y="172"/>
                </a:lnTo>
                <a:lnTo>
                  <a:pt x="7" y="154"/>
                </a:lnTo>
                <a:lnTo>
                  <a:pt x="4" y="136"/>
                </a:lnTo>
                <a:lnTo>
                  <a:pt x="0" y="115"/>
                </a:lnTo>
                <a:lnTo>
                  <a:pt x="4" y="97"/>
                </a:lnTo>
                <a:lnTo>
                  <a:pt x="7" y="75"/>
                </a:lnTo>
                <a:lnTo>
                  <a:pt x="15" y="54"/>
                </a:lnTo>
                <a:lnTo>
                  <a:pt x="25" y="39"/>
                </a:lnTo>
                <a:lnTo>
                  <a:pt x="36" y="25"/>
                </a:lnTo>
                <a:lnTo>
                  <a:pt x="50" y="14"/>
                </a:lnTo>
                <a:lnTo>
                  <a:pt x="65" y="3"/>
                </a:lnTo>
                <a:lnTo>
                  <a:pt x="79" y="0"/>
                </a:lnTo>
                <a:lnTo>
                  <a:pt x="93" y="0"/>
                </a:lnTo>
                <a:lnTo>
                  <a:pt x="111" y="7"/>
                </a:lnTo>
                <a:lnTo>
                  <a:pt x="122" y="14"/>
                </a:lnTo>
                <a:lnTo>
                  <a:pt x="136" y="25"/>
                </a:lnTo>
                <a:lnTo>
                  <a:pt x="144" y="39"/>
                </a:lnTo>
                <a:lnTo>
                  <a:pt x="154" y="57"/>
                </a:lnTo>
                <a:lnTo>
                  <a:pt x="158" y="75"/>
                </a:lnTo>
                <a:lnTo>
                  <a:pt x="158" y="93"/>
                </a:lnTo>
                <a:lnTo>
                  <a:pt x="158" y="115"/>
                </a:lnTo>
                <a:close/>
              </a:path>
            </a:pathLst>
          </a:custGeom>
          <a:solidFill>
            <a:srgbClr val="203E99"/>
          </a:solidFill>
          <a:ln w="9525">
            <a:noFill/>
            <a:round/>
            <a:headEnd/>
            <a:tailEnd/>
          </a:ln>
        </p:spPr>
        <p:txBody>
          <a:bodyPr/>
          <a:lstStyle/>
          <a:p>
            <a:endParaRPr lang="en-IN"/>
          </a:p>
        </p:txBody>
      </p:sp>
      <p:sp>
        <p:nvSpPr>
          <p:cNvPr id="67665" name="Freeform 83"/>
          <p:cNvSpPr>
            <a:spLocks/>
          </p:cNvSpPr>
          <p:nvPr/>
        </p:nvSpPr>
        <p:spPr bwMode="auto">
          <a:xfrm>
            <a:off x="6665384" y="3440113"/>
            <a:ext cx="465667" cy="374650"/>
          </a:xfrm>
          <a:custGeom>
            <a:avLst/>
            <a:gdLst>
              <a:gd name="T0" fmla="*/ 2147483646 w 126"/>
              <a:gd name="T1" fmla="*/ 2147483646 h 169"/>
              <a:gd name="T2" fmla="*/ 2147483646 w 126"/>
              <a:gd name="T3" fmla="*/ 2147483646 h 169"/>
              <a:gd name="T4" fmla="*/ 2147483646 w 126"/>
              <a:gd name="T5" fmla="*/ 2147483646 h 169"/>
              <a:gd name="T6" fmla="*/ 2147483646 w 126"/>
              <a:gd name="T7" fmla="*/ 2147483646 h 169"/>
              <a:gd name="T8" fmla="*/ 2147483646 w 126"/>
              <a:gd name="T9" fmla="*/ 2147483646 h 169"/>
              <a:gd name="T10" fmla="*/ 2147483646 w 126"/>
              <a:gd name="T11" fmla="*/ 2147483646 h 169"/>
              <a:gd name="T12" fmla="*/ 2147483646 w 126"/>
              <a:gd name="T13" fmla="*/ 2147483646 h 169"/>
              <a:gd name="T14" fmla="*/ 2147483646 w 126"/>
              <a:gd name="T15" fmla="*/ 2147483646 h 169"/>
              <a:gd name="T16" fmla="*/ 2147483646 w 126"/>
              <a:gd name="T17" fmla="*/ 2147483646 h 169"/>
              <a:gd name="T18" fmla="*/ 2147483646 w 126"/>
              <a:gd name="T19" fmla="*/ 2147483646 h 169"/>
              <a:gd name="T20" fmla="*/ 2147483646 w 126"/>
              <a:gd name="T21" fmla="*/ 2147483646 h 169"/>
              <a:gd name="T22" fmla="*/ 2147483646 w 126"/>
              <a:gd name="T23" fmla="*/ 2147483646 h 169"/>
              <a:gd name="T24" fmla="*/ 2147483646 w 126"/>
              <a:gd name="T25" fmla="*/ 2147483646 h 169"/>
              <a:gd name="T26" fmla="*/ 2147483646 w 126"/>
              <a:gd name="T27" fmla="*/ 2147483646 h 169"/>
              <a:gd name="T28" fmla="*/ 2147483646 w 126"/>
              <a:gd name="T29" fmla="*/ 2147483646 h 169"/>
              <a:gd name="T30" fmla="*/ 2147483646 w 126"/>
              <a:gd name="T31" fmla="*/ 2147483646 h 169"/>
              <a:gd name="T32" fmla="*/ 0 w 126"/>
              <a:gd name="T33" fmla="*/ 2147483646 h 169"/>
              <a:gd name="T34" fmla="*/ 0 w 126"/>
              <a:gd name="T35" fmla="*/ 2147483646 h 169"/>
              <a:gd name="T36" fmla="*/ 0 w 126"/>
              <a:gd name="T37" fmla="*/ 2147483646 h 169"/>
              <a:gd name="T38" fmla="*/ 0 w 126"/>
              <a:gd name="T39" fmla="*/ 2147483646 h 169"/>
              <a:gd name="T40" fmla="*/ 2147483646 w 126"/>
              <a:gd name="T41" fmla="*/ 2147483646 h 169"/>
              <a:gd name="T42" fmla="*/ 2147483646 w 126"/>
              <a:gd name="T43" fmla="*/ 2147483646 h 169"/>
              <a:gd name="T44" fmla="*/ 2147483646 w 126"/>
              <a:gd name="T45" fmla="*/ 2147483646 h 169"/>
              <a:gd name="T46" fmla="*/ 2147483646 w 126"/>
              <a:gd name="T47" fmla="*/ 2147483646 h 169"/>
              <a:gd name="T48" fmla="*/ 2147483646 w 126"/>
              <a:gd name="T49" fmla="*/ 2147483646 h 169"/>
              <a:gd name="T50" fmla="*/ 2147483646 w 126"/>
              <a:gd name="T51" fmla="*/ 2147483646 h 169"/>
              <a:gd name="T52" fmla="*/ 2147483646 w 126"/>
              <a:gd name="T53" fmla="*/ 0 h 169"/>
              <a:gd name="T54" fmla="*/ 2147483646 w 126"/>
              <a:gd name="T55" fmla="*/ 0 h 169"/>
              <a:gd name="T56" fmla="*/ 2147483646 w 126"/>
              <a:gd name="T57" fmla="*/ 0 h 169"/>
              <a:gd name="T58" fmla="*/ 2147483646 w 126"/>
              <a:gd name="T59" fmla="*/ 2147483646 h 169"/>
              <a:gd name="T60" fmla="*/ 2147483646 w 126"/>
              <a:gd name="T61" fmla="*/ 2147483646 h 169"/>
              <a:gd name="T62" fmla="*/ 2147483646 w 126"/>
              <a:gd name="T63" fmla="*/ 2147483646 h 169"/>
              <a:gd name="T64" fmla="*/ 2147483646 w 126"/>
              <a:gd name="T65" fmla="*/ 2147483646 h 169"/>
              <a:gd name="T66" fmla="*/ 2147483646 w 126"/>
              <a:gd name="T67" fmla="*/ 2147483646 h 169"/>
              <a:gd name="T68" fmla="*/ 2147483646 w 126"/>
              <a:gd name="T69" fmla="*/ 2147483646 h 169"/>
              <a:gd name="T70" fmla="*/ 2147483646 w 126"/>
              <a:gd name="T71" fmla="*/ 2147483646 h 169"/>
              <a:gd name="T72" fmla="*/ 2147483646 w 126"/>
              <a:gd name="T73" fmla="*/ 2147483646 h 169"/>
              <a:gd name="T74" fmla="*/ 2147483646 w 126"/>
              <a:gd name="T75" fmla="*/ 2147483646 h 1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69"/>
              <a:gd name="T116" fmla="*/ 126 w 126"/>
              <a:gd name="T117" fmla="*/ 169 h 1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69">
                <a:moveTo>
                  <a:pt x="126" y="94"/>
                </a:moveTo>
                <a:lnTo>
                  <a:pt x="126" y="94"/>
                </a:lnTo>
                <a:lnTo>
                  <a:pt x="122" y="108"/>
                </a:lnTo>
                <a:lnTo>
                  <a:pt x="115" y="126"/>
                </a:lnTo>
                <a:lnTo>
                  <a:pt x="108" y="137"/>
                </a:lnTo>
                <a:lnTo>
                  <a:pt x="97" y="151"/>
                </a:lnTo>
                <a:lnTo>
                  <a:pt x="86" y="158"/>
                </a:lnTo>
                <a:lnTo>
                  <a:pt x="75" y="165"/>
                </a:lnTo>
                <a:lnTo>
                  <a:pt x="65" y="169"/>
                </a:lnTo>
                <a:lnTo>
                  <a:pt x="50" y="169"/>
                </a:lnTo>
                <a:lnTo>
                  <a:pt x="40" y="165"/>
                </a:lnTo>
                <a:lnTo>
                  <a:pt x="29" y="158"/>
                </a:lnTo>
                <a:lnTo>
                  <a:pt x="18" y="147"/>
                </a:lnTo>
                <a:lnTo>
                  <a:pt x="11" y="137"/>
                </a:lnTo>
                <a:lnTo>
                  <a:pt x="4" y="126"/>
                </a:lnTo>
                <a:lnTo>
                  <a:pt x="0" y="108"/>
                </a:lnTo>
                <a:lnTo>
                  <a:pt x="0" y="94"/>
                </a:lnTo>
                <a:lnTo>
                  <a:pt x="0" y="76"/>
                </a:lnTo>
                <a:lnTo>
                  <a:pt x="4" y="58"/>
                </a:lnTo>
                <a:lnTo>
                  <a:pt x="11" y="43"/>
                </a:lnTo>
                <a:lnTo>
                  <a:pt x="18" y="29"/>
                </a:lnTo>
                <a:lnTo>
                  <a:pt x="25" y="18"/>
                </a:lnTo>
                <a:lnTo>
                  <a:pt x="36" y="11"/>
                </a:lnTo>
                <a:lnTo>
                  <a:pt x="50" y="4"/>
                </a:lnTo>
                <a:lnTo>
                  <a:pt x="61" y="0"/>
                </a:lnTo>
                <a:lnTo>
                  <a:pt x="75" y="0"/>
                </a:lnTo>
                <a:lnTo>
                  <a:pt x="86" y="4"/>
                </a:lnTo>
                <a:lnTo>
                  <a:pt x="97" y="11"/>
                </a:lnTo>
                <a:lnTo>
                  <a:pt x="108" y="18"/>
                </a:lnTo>
                <a:lnTo>
                  <a:pt x="115" y="33"/>
                </a:lnTo>
                <a:lnTo>
                  <a:pt x="122" y="43"/>
                </a:lnTo>
                <a:lnTo>
                  <a:pt x="126" y="61"/>
                </a:lnTo>
                <a:lnTo>
                  <a:pt x="126" y="76"/>
                </a:lnTo>
                <a:lnTo>
                  <a:pt x="126" y="94"/>
                </a:lnTo>
                <a:close/>
              </a:path>
            </a:pathLst>
          </a:custGeom>
          <a:solidFill>
            <a:srgbClr val="3361AA"/>
          </a:solidFill>
          <a:ln w="9525">
            <a:noFill/>
            <a:round/>
            <a:headEnd/>
            <a:tailEnd/>
          </a:ln>
        </p:spPr>
        <p:txBody>
          <a:bodyPr/>
          <a:lstStyle/>
          <a:p>
            <a:endParaRPr lang="en-IN"/>
          </a:p>
        </p:txBody>
      </p:sp>
      <p:sp>
        <p:nvSpPr>
          <p:cNvPr id="67666" name="Freeform 84"/>
          <p:cNvSpPr>
            <a:spLocks/>
          </p:cNvSpPr>
          <p:nvPr/>
        </p:nvSpPr>
        <p:spPr bwMode="auto">
          <a:xfrm>
            <a:off x="6745817" y="3519489"/>
            <a:ext cx="302683" cy="230187"/>
          </a:xfrm>
          <a:custGeom>
            <a:avLst/>
            <a:gdLst>
              <a:gd name="T0" fmla="*/ 2147483646 w 82"/>
              <a:gd name="T1" fmla="*/ 2147483646 h 104"/>
              <a:gd name="T2" fmla="*/ 2147483646 w 82"/>
              <a:gd name="T3" fmla="*/ 2147483646 h 104"/>
              <a:gd name="T4" fmla="*/ 2147483646 w 82"/>
              <a:gd name="T5" fmla="*/ 2147483646 h 104"/>
              <a:gd name="T6" fmla="*/ 2147483646 w 82"/>
              <a:gd name="T7" fmla="*/ 2147483646 h 104"/>
              <a:gd name="T8" fmla="*/ 2147483646 w 82"/>
              <a:gd name="T9" fmla="*/ 2147483646 h 104"/>
              <a:gd name="T10" fmla="*/ 2147483646 w 82"/>
              <a:gd name="T11" fmla="*/ 2147483646 h 104"/>
              <a:gd name="T12" fmla="*/ 2147483646 w 82"/>
              <a:gd name="T13" fmla="*/ 2147483646 h 104"/>
              <a:gd name="T14" fmla="*/ 2147483646 w 82"/>
              <a:gd name="T15" fmla="*/ 2147483646 h 104"/>
              <a:gd name="T16" fmla="*/ 2147483646 w 82"/>
              <a:gd name="T17" fmla="*/ 2147483646 h 104"/>
              <a:gd name="T18" fmla="*/ 0 w 82"/>
              <a:gd name="T19" fmla="*/ 2147483646 h 104"/>
              <a:gd name="T20" fmla="*/ 0 w 82"/>
              <a:gd name="T21" fmla="*/ 2147483646 h 104"/>
              <a:gd name="T22" fmla="*/ 0 w 82"/>
              <a:gd name="T23" fmla="*/ 2147483646 h 104"/>
              <a:gd name="T24" fmla="*/ 2147483646 w 82"/>
              <a:gd name="T25" fmla="*/ 2147483646 h 104"/>
              <a:gd name="T26" fmla="*/ 2147483646 w 82"/>
              <a:gd name="T27" fmla="*/ 2147483646 h 104"/>
              <a:gd name="T28" fmla="*/ 2147483646 w 82"/>
              <a:gd name="T29" fmla="*/ 2147483646 h 104"/>
              <a:gd name="T30" fmla="*/ 2147483646 w 82"/>
              <a:gd name="T31" fmla="*/ 0 h 104"/>
              <a:gd name="T32" fmla="*/ 2147483646 w 82"/>
              <a:gd name="T33" fmla="*/ 0 h 104"/>
              <a:gd name="T34" fmla="*/ 2147483646 w 82"/>
              <a:gd name="T35" fmla="*/ 2147483646 h 104"/>
              <a:gd name="T36" fmla="*/ 2147483646 w 82"/>
              <a:gd name="T37" fmla="*/ 2147483646 h 104"/>
              <a:gd name="T38" fmla="*/ 2147483646 w 82"/>
              <a:gd name="T39" fmla="*/ 2147483646 h 104"/>
              <a:gd name="T40" fmla="*/ 2147483646 w 82"/>
              <a:gd name="T41" fmla="*/ 2147483646 h 104"/>
              <a:gd name="T42" fmla="*/ 2147483646 w 82"/>
              <a:gd name="T43" fmla="*/ 2147483646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104"/>
              <a:gd name="T68" fmla="*/ 82 w 82"/>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104">
                <a:moveTo>
                  <a:pt x="82" y="58"/>
                </a:moveTo>
                <a:lnTo>
                  <a:pt x="82" y="58"/>
                </a:lnTo>
                <a:lnTo>
                  <a:pt x="75" y="75"/>
                </a:lnTo>
                <a:lnTo>
                  <a:pt x="64" y="93"/>
                </a:lnTo>
                <a:lnTo>
                  <a:pt x="50" y="101"/>
                </a:lnTo>
                <a:lnTo>
                  <a:pt x="32" y="104"/>
                </a:lnTo>
                <a:lnTo>
                  <a:pt x="18" y="97"/>
                </a:lnTo>
                <a:lnTo>
                  <a:pt x="7" y="83"/>
                </a:lnTo>
                <a:lnTo>
                  <a:pt x="0" y="68"/>
                </a:lnTo>
                <a:lnTo>
                  <a:pt x="0" y="47"/>
                </a:lnTo>
                <a:lnTo>
                  <a:pt x="7" y="25"/>
                </a:lnTo>
                <a:lnTo>
                  <a:pt x="18" y="11"/>
                </a:lnTo>
                <a:lnTo>
                  <a:pt x="32" y="4"/>
                </a:lnTo>
                <a:lnTo>
                  <a:pt x="46" y="0"/>
                </a:lnTo>
                <a:lnTo>
                  <a:pt x="61" y="7"/>
                </a:lnTo>
                <a:lnTo>
                  <a:pt x="75" y="18"/>
                </a:lnTo>
                <a:lnTo>
                  <a:pt x="78" y="36"/>
                </a:lnTo>
                <a:lnTo>
                  <a:pt x="82" y="58"/>
                </a:lnTo>
                <a:close/>
              </a:path>
            </a:pathLst>
          </a:custGeom>
          <a:solidFill>
            <a:srgbClr val="000000"/>
          </a:solidFill>
          <a:ln w="9525">
            <a:noFill/>
            <a:round/>
            <a:headEnd/>
            <a:tailEnd/>
          </a:ln>
        </p:spPr>
        <p:txBody>
          <a:bodyPr/>
          <a:lstStyle/>
          <a:p>
            <a:endParaRPr lang="en-IN"/>
          </a:p>
        </p:txBody>
      </p:sp>
      <p:sp>
        <p:nvSpPr>
          <p:cNvPr id="67667" name="Freeform 85"/>
          <p:cNvSpPr>
            <a:spLocks/>
          </p:cNvSpPr>
          <p:nvPr/>
        </p:nvSpPr>
        <p:spPr bwMode="auto">
          <a:xfrm>
            <a:off x="6942667" y="3519488"/>
            <a:ext cx="120651" cy="88900"/>
          </a:xfrm>
          <a:custGeom>
            <a:avLst/>
            <a:gdLst>
              <a:gd name="T0" fmla="*/ 2147483646 w 33"/>
              <a:gd name="T1" fmla="*/ 2147483646 h 40"/>
              <a:gd name="T2" fmla="*/ 2147483646 w 33"/>
              <a:gd name="T3" fmla="*/ 2147483646 h 40"/>
              <a:gd name="T4" fmla="*/ 2147483646 w 33"/>
              <a:gd name="T5" fmla="*/ 2147483646 h 40"/>
              <a:gd name="T6" fmla="*/ 2147483646 w 33"/>
              <a:gd name="T7" fmla="*/ 2147483646 h 40"/>
              <a:gd name="T8" fmla="*/ 2147483646 w 33"/>
              <a:gd name="T9" fmla="*/ 2147483646 h 40"/>
              <a:gd name="T10" fmla="*/ 2147483646 w 33"/>
              <a:gd name="T11" fmla="*/ 2147483646 h 40"/>
              <a:gd name="T12" fmla="*/ 2147483646 w 33"/>
              <a:gd name="T13" fmla="*/ 2147483646 h 40"/>
              <a:gd name="T14" fmla="*/ 2147483646 w 33"/>
              <a:gd name="T15" fmla="*/ 2147483646 h 40"/>
              <a:gd name="T16" fmla="*/ 2147483646 w 33"/>
              <a:gd name="T17" fmla="*/ 2147483646 h 40"/>
              <a:gd name="T18" fmla="*/ 0 w 33"/>
              <a:gd name="T19" fmla="*/ 2147483646 h 40"/>
              <a:gd name="T20" fmla="*/ 0 w 33"/>
              <a:gd name="T21" fmla="*/ 2147483646 h 40"/>
              <a:gd name="T22" fmla="*/ 0 w 33"/>
              <a:gd name="T23" fmla="*/ 2147483646 h 40"/>
              <a:gd name="T24" fmla="*/ 0 w 33"/>
              <a:gd name="T25" fmla="*/ 2147483646 h 40"/>
              <a:gd name="T26" fmla="*/ 2147483646 w 33"/>
              <a:gd name="T27" fmla="*/ 2147483646 h 40"/>
              <a:gd name="T28" fmla="*/ 2147483646 w 33"/>
              <a:gd name="T29" fmla="*/ 0 h 40"/>
              <a:gd name="T30" fmla="*/ 2147483646 w 33"/>
              <a:gd name="T31" fmla="*/ 0 h 40"/>
              <a:gd name="T32" fmla="*/ 2147483646 w 33"/>
              <a:gd name="T33" fmla="*/ 0 h 40"/>
              <a:gd name="T34" fmla="*/ 2147483646 w 33"/>
              <a:gd name="T35" fmla="*/ 0 h 40"/>
              <a:gd name="T36" fmla="*/ 2147483646 w 33"/>
              <a:gd name="T37" fmla="*/ 2147483646 h 40"/>
              <a:gd name="T38" fmla="*/ 2147483646 w 33"/>
              <a:gd name="T39" fmla="*/ 2147483646 h 40"/>
              <a:gd name="T40" fmla="*/ 2147483646 w 33"/>
              <a:gd name="T41" fmla="*/ 2147483646 h 40"/>
              <a:gd name="T42" fmla="*/ 2147483646 w 33"/>
              <a:gd name="T43" fmla="*/ 2147483646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40"/>
              <a:gd name="T68" fmla="*/ 33 w 33"/>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40">
                <a:moveTo>
                  <a:pt x="33" y="22"/>
                </a:moveTo>
                <a:lnTo>
                  <a:pt x="33" y="22"/>
                </a:lnTo>
                <a:lnTo>
                  <a:pt x="33" y="29"/>
                </a:lnTo>
                <a:lnTo>
                  <a:pt x="29" y="36"/>
                </a:lnTo>
                <a:lnTo>
                  <a:pt x="22" y="40"/>
                </a:lnTo>
                <a:lnTo>
                  <a:pt x="18" y="40"/>
                </a:lnTo>
                <a:lnTo>
                  <a:pt x="11" y="40"/>
                </a:lnTo>
                <a:lnTo>
                  <a:pt x="4" y="36"/>
                </a:lnTo>
                <a:lnTo>
                  <a:pt x="0" y="29"/>
                </a:lnTo>
                <a:lnTo>
                  <a:pt x="0" y="22"/>
                </a:lnTo>
                <a:lnTo>
                  <a:pt x="0" y="11"/>
                </a:lnTo>
                <a:lnTo>
                  <a:pt x="4" y="7"/>
                </a:lnTo>
                <a:lnTo>
                  <a:pt x="11" y="0"/>
                </a:lnTo>
                <a:lnTo>
                  <a:pt x="18" y="0"/>
                </a:lnTo>
                <a:lnTo>
                  <a:pt x="22" y="0"/>
                </a:lnTo>
                <a:lnTo>
                  <a:pt x="29" y="7"/>
                </a:lnTo>
                <a:lnTo>
                  <a:pt x="33" y="11"/>
                </a:lnTo>
                <a:lnTo>
                  <a:pt x="33" y="22"/>
                </a:lnTo>
                <a:close/>
              </a:path>
            </a:pathLst>
          </a:custGeom>
          <a:solidFill>
            <a:srgbClr val="FFFFFF"/>
          </a:solidFill>
          <a:ln w="9525">
            <a:noFill/>
            <a:round/>
            <a:headEnd/>
            <a:tailEnd/>
          </a:ln>
        </p:spPr>
        <p:txBody>
          <a:bodyPr/>
          <a:lstStyle/>
          <a:p>
            <a:endParaRPr lang="en-IN"/>
          </a:p>
        </p:txBody>
      </p:sp>
      <p:sp>
        <p:nvSpPr>
          <p:cNvPr id="67668" name="Freeform 86"/>
          <p:cNvSpPr>
            <a:spLocks/>
          </p:cNvSpPr>
          <p:nvPr/>
        </p:nvSpPr>
        <p:spPr bwMode="auto">
          <a:xfrm>
            <a:off x="6745818" y="3686175"/>
            <a:ext cx="78316" cy="39688"/>
          </a:xfrm>
          <a:custGeom>
            <a:avLst/>
            <a:gdLst>
              <a:gd name="T0" fmla="*/ 2147483646 w 21"/>
              <a:gd name="T1" fmla="*/ 0 h 18"/>
              <a:gd name="T2" fmla="*/ 2147483646 w 21"/>
              <a:gd name="T3" fmla="*/ 0 h 18"/>
              <a:gd name="T4" fmla="*/ 2147483646 w 21"/>
              <a:gd name="T5" fmla="*/ 0 h 18"/>
              <a:gd name="T6" fmla="*/ 2147483646 w 21"/>
              <a:gd name="T7" fmla="*/ 2147483646 h 18"/>
              <a:gd name="T8" fmla="*/ 2147483646 w 21"/>
              <a:gd name="T9" fmla="*/ 2147483646 h 18"/>
              <a:gd name="T10" fmla="*/ 2147483646 w 21"/>
              <a:gd name="T11" fmla="*/ 2147483646 h 18"/>
              <a:gd name="T12" fmla="*/ 2147483646 w 21"/>
              <a:gd name="T13" fmla="*/ 2147483646 h 18"/>
              <a:gd name="T14" fmla="*/ 2147483646 w 21"/>
              <a:gd name="T15" fmla="*/ 2147483646 h 18"/>
              <a:gd name="T16" fmla="*/ 2147483646 w 21"/>
              <a:gd name="T17" fmla="*/ 2147483646 h 18"/>
              <a:gd name="T18" fmla="*/ 0 w 21"/>
              <a:gd name="T19" fmla="*/ 2147483646 h 18"/>
              <a:gd name="T20" fmla="*/ 0 w 21"/>
              <a:gd name="T21" fmla="*/ 2147483646 h 18"/>
              <a:gd name="T22" fmla="*/ 2147483646 w 21"/>
              <a:gd name="T23" fmla="*/ 2147483646 h 18"/>
              <a:gd name="T24" fmla="*/ 2147483646 w 21"/>
              <a:gd name="T25" fmla="*/ 0 h 18"/>
              <a:gd name="T26" fmla="*/ 2147483646 w 21"/>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8"/>
              <a:gd name="T44" fmla="*/ 21 w 21"/>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8">
                <a:moveTo>
                  <a:pt x="7" y="0"/>
                </a:moveTo>
                <a:lnTo>
                  <a:pt x="7" y="0"/>
                </a:lnTo>
                <a:lnTo>
                  <a:pt x="14" y="0"/>
                </a:lnTo>
                <a:lnTo>
                  <a:pt x="21" y="8"/>
                </a:lnTo>
                <a:lnTo>
                  <a:pt x="18" y="15"/>
                </a:lnTo>
                <a:lnTo>
                  <a:pt x="10" y="18"/>
                </a:lnTo>
                <a:lnTo>
                  <a:pt x="3" y="18"/>
                </a:lnTo>
                <a:lnTo>
                  <a:pt x="0" y="11"/>
                </a:lnTo>
                <a:lnTo>
                  <a:pt x="3" y="4"/>
                </a:lnTo>
                <a:lnTo>
                  <a:pt x="7" y="0"/>
                </a:lnTo>
                <a:close/>
              </a:path>
            </a:pathLst>
          </a:custGeom>
          <a:solidFill>
            <a:srgbClr val="FFFFFF"/>
          </a:solidFill>
          <a:ln w="9525">
            <a:noFill/>
            <a:round/>
            <a:headEnd/>
            <a:tailEnd/>
          </a:ln>
        </p:spPr>
        <p:txBody>
          <a:bodyPr/>
          <a:lstStyle/>
          <a:p>
            <a:endParaRPr lang="en-IN"/>
          </a:p>
        </p:txBody>
      </p:sp>
      <p:sp>
        <p:nvSpPr>
          <p:cNvPr id="67669" name="Freeform 87"/>
          <p:cNvSpPr>
            <a:spLocks/>
          </p:cNvSpPr>
          <p:nvPr/>
        </p:nvSpPr>
        <p:spPr bwMode="auto">
          <a:xfrm>
            <a:off x="6178551" y="3179763"/>
            <a:ext cx="1295400" cy="500062"/>
          </a:xfrm>
          <a:custGeom>
            <a:avLst/>
            <a:gdLst>
              <a:gd name="T0" fmla="*/ 2147483646 w 351"/>
              <a:gd name="T1" fmla="*/ 2147483646 h 226"/>
              <a:gd name="T2" fmla="*/ 2147483646 w 351"/>
              <a:gd name="T3" fmla="*/ 0 h 226"/>
              <a:gd name="T4" fmla="*/ 2147483646 w 351"/>
              <a:gd name="T5" fmla="*/ 2147483646 h 226"/>
              <a:gd name="T6" fmla="*/ 2147483646 w 351"/>
              <a:gd name="T7" fmla="*/ 2147483646 h 226"/>
              <a:gd name="T8" fmla="*/ 2147483646 w 351"/>
              <a:gd name="T9" fmla="*/ 2147483646 h 226"/>
              <a:gd name="T10" fmla="*/ 2147483646 w 351"/>
              <a:gd name="T11" fmla="*/ 2147483646 h 226"/>
              <a:gd name="T12" fmla="*/ 2147483646 w 351"/>
              <a:gd name="T13" fmla="*/ 2147483646 h 226"/>
              <a:gd name="T14" fmla="*/ 2147483646 w 351"/>
              <a:gd name="T15" fmla="*/ 2147483646 h 226"/>
              <a:gd name="T16" fmla="*/ 2147483646 w 351"/>
              <a:gd name="T17" fmla="*/ 2147483646 h 226"/>
              <a:gd name="T18" fmla="*/ 2147483646 w 351"/>
              <a:gd name="T19" fmla="*/ 2147483646 h 226"/>
              <a:gd name="T20" fmla="*/ 2147483646 w 351"/>
              <a:gd name="T21" fmla="*/ 2147483646 h 226"/>
              <a:gd name="T22" fmla="*/ 2147483646 w 351"/>
              <a:gd name="T23" fmla="*/ 2147483646 h 226"/>
              <a:gd name="T24" fmla="*/ 2147483646 w 351"/>
              <a:gd name="T25" fmla="*/ 2147483646 h 226"/>
              <a:gd name="T26" fmla="*/ 2147483646 w 351"/>
              <a:gd name="T27" fmla="*/ 2147483646 h 226"/>
              <a:gd name="T28" fmla="*/ 0 w 351"/>
              <a:gd name="T29" fmla="*/ 2147483646 h 226"/>
              <a:gd name="T30" fmla="*/ 2147483646 w 351"/>
              <a:gd name="T31" fmla="*/ 2147483646 h 226"/>
              <a:gd name="T32" fmla="*/ 2147483646 w 351"/>
              <a:gd name="T33" fmla="*/ 2147483646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1"/>
              <a:gd name="T52" fmla="*/ 0 h 226"/>
              <a:gd name="T53" fmla="*/ 351 w 351"/>
              <a:gd name="T54" fmla="*/ 226 h 2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1" h="226">
                <a:moveTo>
                  <a:pt x="186" y="7"/>
                </a:moveTo>
                <a:lnTo>
                  <a:pt x="258" y="0"/>
                </a:lnTo>
                <a:lnTo>
                  <a:pt x="297" y="11"/>
                </a:lnTo>
                <a:lnTo>
                  <a:pt x="347" y="50"/>
                </a:lnTo>
                <a:lnTo>
                  <a:pt x="351" y="50"/>
                </a:lnTo>
                <a:lnTo>
                  <a:pt x="351" y="47"/>
                </a:lnTo>
                <a:lnTo>
                  <a:pt x="347" y="47"/>
                </a:lnTo>
                <a:lnTo>
                  <a:pt x="326" y="50"/>
                </a:lnTo>
                <a:lnTo>
                  <a:pt x="268" y="65"/>
                </a:lnTo>
                <a:lnTo>
                  <a:pt x="125" y="197"/>
                </a:lnTo>
                <a:lnTo>
                  <a:pt x="75" y="226"/>
                </a:lnTo>
                <a:lnTo>
                  <a:pt x="32" y="226"/>
                </a:lnTo>
                <a:lnTo>
                  <a:pt x="7" y="190"/>
                </a:lnTo>
                <a:lnTo>
                  <a:pt x="0" y="133"/>
                </a:lnTo>
                <a:lnTo>
                  <a:pt x="17" y="108"/>
                </a:lnTo>
                <a:lnTo>
                  <a:pt x="186" y="7"/>
                </a:lnTo>
                <a:close/>
              </a:path>
            </a:pathLst>
          </a:custGeom>
          <a:solidFill>
            <a:srgbClr val="FFFA00"/>
          </a:solidFill>
          <a:ln w="9525">
            <a:noFill/>
            <a:round/>
            <a:headEnd/>
            <a:tailEnd/>
          </a:ln>
        </p:spPr>
        <p:txBody>
          <a:bodyPr/>
          <a:lstStyle/>
          <a:p>
            <a:endParaRPr lang="en-IN"/>
          </a:p>
        </p:txBody>
      </p:sp>
      <p:sp>
        <p:nvSpPr>
          <p:cNvPr id="67670" name="Freeform 88"/>
          <p:cNvSpPr>
            <a:spLocks/>
          </p:cNvSpPr>
          <p:nvPr/>
        </p:nvSpPr>
        <p:spPr bwMode="auto">
          <a:xfrm>
            <a:off x="6070600" y="3179763"/>
            <a:ext cx="1813984" cy="546100"/>
          </a:xfrm>
          <a:custGeom>
            <a:avLst/>
            <a:gdLst>
              <a:gd name="T0" fmla="*/ 2147483646 w 491"/>
              <a:gd name="T1" fmla="*/ 2147483646 h 247"/>
              <a:gd name="T2" fmla="*/ 2147483646 w 491"/>
              <a:gd name="T3" fmla="*/ 2147483646 h 247"/>
              <a:gd name="T4" fmla="*/ 2147483646 w 491"/>
              <a:gd name="T5" fmla="*/ 2147483646 h 247"/>
              <a:gd name="T6" fmla="*/ 2147483646 w 491"/>
              <a:gd name="T7" fmla="*/ 2147483646 h 247"/>
              <a:gd name="T8" fmla="*/ 2147483646 w 491"/>
              <a:gd name="T9" fmla="*/ 2147483646 h 247"/>
              <a:gd name="T10" fmla="*/ 2147483646 w 491"/>
              <a:gd name="T11" fmla="*/ 2147483646 h 247"/>
              <a:gd name="T12" fmla="*/ 2147483646 w 491"/>
              <a:gd name="T13" fmla="*/ 2147483646 h 247"/>
              <a:gd name="T14" fmla="*/ 2147483646 w 491"/>
              <a:gd name="T15" fmla="*/ 2147483646 h 247"/>
              <a:gd name="T16" fmla="*/ 2147483646 w 491"/>
              <a:gd name="T17" fmla="*/ 0 h 247"/>
              <a:gd name="T18" fmla="*/ 2147483646 w 491"/>
              <a:gd name="T19" fmla="*/ 0 h 247"/>
              <a:gd name="T20" fmla="*/ 2147483646 w 491"/>
              <a:gd name="T21" fmla="*/ 2147483646 h 247"/>
              <a:gd name="T22" fmla="*/ 2147483646 w 491"/>
              <a:gd name="T23" fmla="*/ 2147483646 h 247"/>
              <a:gd name="T24" fmla="*/ 2147483646 w 491"/>
              <a:gd name="T25" fmla="*/ 2147483646 h 247"/>
              <a:gd name="T26" fmla="*/ 2147483646 w 491"/>
              <a:gd name="T27" fmla="*/ 2147483646 h 247"/>
              <a:gd name="T28" fmla="*/ 2147483646 w 491"/>
              <a:gd name="T29" fmla="*/ 2147483646 h 247"/>
              <a:gd name="T30" fmla="*/ 2147483646 w 491"/>
              <a:gd name="T31" fmla="*/ 2147483646 h 247"/>
              <a:gd name="T32" fmla="*/ 2147483646 w 491"/>
              <a:gd name="T33" fmla="*/ 2147483646 h 247"/>
              <a:gd name="T34" fmla="*/ 2147483646 w 491"/>
              <a:gd name="T35" fmla="*/ 2147483646 h 247"/>
              <a:gd name="T36" fmla="*/ 2147483646 w 491"/>
              <a:gd name="T37" fmla="*/ 2147483646 h 247"/>
              <a:gd name="T38" fmla="*/ 2147483646 w 491"/>
              <a:gd name="T39" fmla="*/ 2147483646 h 247"/>
              <a:gd name="T40" fmla="*/ 2147483646 w 491"/>
              <a:gd name="T41" fmla="*/ 2147483646 h 247"/>
              <a:gd name="T42" fmla="*/ 2147483646 w 491"/>
              <a:gd name="T43" fmla="*/ 2147483646 h 247"/>
              <a:gd name="T44" fmla="*/ 2147483646 w 491"/>
              <a:gd name="T45" fmla="*/ 2147483646 h 247"/>
              <a:gd name="T46" fmla="*/ 0 w 491"/>
              <a:gd name="T47" fmla="*/ 2147483646 h 247"/>
              <a:gd name="T48" fmla="*/ 2147483646 w 491"/>
              <a:gd name="T49" fmla="*/ 2147483646 h 247"/>
              <a:gd name="T50" fmla="*/ 2147483646 w 491"/>
              <a:gd name="T51" fmla="*/ 2147483646 h 247"/>
              <a:gd name="T52" fmla="*/ 2147483646 w 491"/>
              <a:gd name="T53" fmla="*/ 2147483646 h 247"/>
              <a:gd name="T54" fmla="*/ 2147483646 w 491"/>
              <a:gd name="T55" fmla="*/ 2147483646 h 247"/>
              <a:gd name="T56" fmla="*/ 2147483646 w 491"/>
              <a:gd name="T57" fmla="*/ 2147483646 h 247"/>
              <a:gd name="T58" fmla="*/ 2147483646 w 491"/>
              <a:gd name="T59" fmla="*/ 2147483646 h 247"/>
              <a:gd name="T60" fmla="*/ 2147483646 w 491"/>
              <a:gd name="T61" fmla="*/ 2147483646 h 247"/>
              <a:gd name="T62" fmla="*/ 2147483646 w 491"/>
              <a:gd name="T63" fmla="*/ 2147483646 h 247"/>
              <a:gd name="T64" fmla="*/ 2147483646 w 491"/>
              <a:gd name="T65" fmla="*/ 2147483646 h 247"/>
              <a:gd name="T66" fmla="*/ 2147483646 w 491"/>
              <a:gd name="T67" fmla="*/ 2147483646 h 247"/>
              <a:gd name="T68" fmla="*/ 2147483646 w 491"/>
              <a:gd name="T69" fmla="*/ 2147483646 h 247"/>
              <a:gd name="T70" fmla="*/ 2147483646 w 491"/>
              <a:gd name="T71" fmla="*/ 2147483646 h 247"/>
              <a:gd name="T72" fmla="*/ 2147483646 w 491"/>
              <a:gd name="T73" fmla="*/ 2147483646 h 247"/>
              <a:gd name="T74" fmla="*/ 2147483646 w 491"/>
              <a:gd name="T75" fmla="*/ 2147483646 h 247"/>
              <a:gd name="T76" fmla="*/ 2147483646 w 491"/>
              <a:gd name="T77" fmla="*/ 2147483646 h 247"/>
              <a:gd name="T78" fmla="*/ 2147483646 w 491"/>
              <a:gd name="T79" fmla="*/ 2147483646 h 247"/>
              <a:gd name="T80" fmla="*/ 2147483646 w 491"/>
              <a:gd name="T81" fmla="*/ 2147483646 h 247"/>
              <a:gd name="T82" fmla="*/ 2147483646 w 491"/>
              <a:gd name="T83" fmla="*/ 2147483646 h 247"/>
              <a:gd name="T84" fmla="*/ 2147483646 w 491"/>
              <a:gd name="T85" fmla="*/ 2147483646 h 247"/>
              <a:gd name="T86" fmla="*/ 2147483646 w 491"/>
              <a:gd name="T87" fmla="*/ 2147483646 h 247"/>
              <a:gd name="T88" fmla="*/ 2147483646 w 491"/>
              <a:gd name="T89" fmla="*/ 2147483646 h 247"/>
              <a:gd name="T90" fmla="*/ 2147483646 w 491"/>
              <a:gd name="T91" fmla="*/ 2147483646 h 247"/>
              <a:gd name="T92" fmla="*/ 2147483646 w 491"/>
              <a:gd name="T93" fmla="*/ 2147483646 h 24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91"/>
              <a:gd name="T142" fmla="*/ 0 h 247"/>
              <a:gd name="T143" fmla="*/ 491 w 491"/>
              <a:gd name="T144" fmla="*/ 247 h 24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91" h="247">
                <a:moveTo>
                  <a:pt x="491" y="129"/>
                </a:moveTo>
                <a:lnTo>
                  <a:pt x="491" y="129"/>
                </a:lnTo>
                <a:lnTo>
                  <a:pt x="469" y="100"/>
                </a:lnTo>
                <a:lnTo>
                  <a:pt x="444" y="75"/>
                </a:lnTo>
                <a:lnTo>
                  <a:pt x="412" y="47"/>
                </a:lnTo>
                <a:lnTo>
                  <a:pt x="380" y="22"/>
                </a:lnTo>
                <a:lnTo>
                  <a:pt x="362" y="11"/>
                </a:lnTo>
                <a:lnTo>
                  <a:pt x="344" y="4"/>
                </a:lnTo>
                <a:lnTo>
                  <a:pt x="330" y="0"/>
                </a:lnTo>
                <a:lnTo>
                  <a:pt x="312" y="0"/>
                </a:lnTo>
                <a:lnTo>
                  <a:pt x="297" y="7"/>
                </a:lnTo>
                <a:lnTo>
                  <a:pt x="283" y="18"/>
                </a:lnTo>
                <a:lnTo>
                  <a:pt x="226" y="83"/>
                </a:lnTo>
                <a:lnTo>
                  <a:pt x="158" y="154"/>
                </a:lnTo>
                <a:lnTo>
                  <a:pt x="125" y="183"/>
                </a:lnTo>
                <a:lnTo>
                  <a:pt x="97" y="208"/>
                </a:lnTo>
                <a:lnTo>
                  <a:pt x="72" y="222"/>
                </a:lnTo>
                <a:lnTo>
                  <a:pt x="61" y="226"/>
                </a:lnTo>
                <a:lnTo>
                  <a:pt x="54" y="226"/>
                </a:lnTo>
                <a:lnTo>
                  <a:pt x="14" y="212"/>
                </a:lnTo>
                <a:lnTo>
                  <a:pt x="3" y="212"/>
                </a:lnTo>
                <a:lnTo>
                  <a:pt x="0" y="212"/>
                </a:lnTo>
                <a:lnTo>
                  <a:pt x="3" y="212"/>
                </a:lnTo>
                <a:lnTo>
                  <a:pt x="43" y="237"/>
                </a:lnTo>
                <a:lnTo>
                  <a:pt x="64" y="244"/>
                </a:lnTo>
                <a:lnTo>
                  <a:pt x="89" y="247"/>
                </a:lnTo>
                <a:lnTo>
                  <a:pt x="115" y="240"/>
                </a:lnTo>
                <a:lnTo>
                  <a:pt x="143" y="226"/>
                </a:lnTo>
                <a:lnTo>
                  <a:pt x="175" y="201"/>
                </a:lnTo>
                <a:lnTo>
                  <a:pt x="215" y="158"/>
                </a:lnTo>
                <a:lnTo>
                  <a:pt x="265" y="108"/>
                </a:lnTo>
                <a:lnTo>
                  <a:pt x="287" y="93"/>
                </a:lnTo>
                <a:lnTo>
                  <a:pt x="304" y="79"/>
                </a:lnTo>
                <a:lnTo>
                  <a:pt x="322" y="72"/>
                </a:lnTo>
                <a:lnTo>
                  <a:pt x="340" y="65"/>
                </a:lnTo>
                <a:lnTo>
                  <a:pt x="355" y="65"/>
                </a:lnTo>
                <a:lnTo>
                  <a:pt x="369" y="65"/>
                </a:lnTo>
                <a:lnTo>
                  <a:pt x="383" y="68"/>
                </a:lnTo>
                <a:lnTo>
                  <a:pt x="398" y="75"/>
                </a:lnTo>
                <a:lnTo>
                  <a:pt x="426" y="90"/>
                </a:lnTo>
                <a:lnTo>
                  <a:pt x="455" y="111"/>
                </a:lnTo>
                <a:lnTo>
                  <a:pt x="491" y="129"/>
                </a:lnTo>
                <a:close/>
              </a:path>
            </a:pathLst>
          </a:custGeom>
          <a:solidFill>
            <a:srgbClr val="FF7000"/>
          </a:solidFill>
          <a:ln w="9525">
            <a:noFill/>
            <a:round/>
            <a:headEnd/>
            <a:tailEnd/>
          </a:ln>
        </p:spPr>
        <p:txBody>
          <a:bodyPr/>
          <a:lstStyle/>
          <a:p>
            <a:endParaRPr lang="en-IN"/>
          </a:p>
        </p:txBody>
      </p:sp>
      <p:grpSp>
        <p:nvGrpSpPr>
          <p:cNvPr id="3" name="Group 89"/>
          <p:cNvGrpSpPr>
            <a:grpSpLocks/>
          </p:cNvGrpSpPr>
          <p:nvPr/>
        </p:nvGrpSpPr>
        <p:grpSpPr bwMode="auto">
          <a:xfrm>
            <a:off x="5522384" y="4462463"/>
            <a:ext cx="1151467" cy="444500"/>
            <a:chOff x="2561" y="2767"/>
            <a:chExt cx="544" cy="280"/>
          </a:xfrm>
        </p:grpSpPr>
        <p:grpSp>
          <p:nvGrpSpPr>
            <p:cNvPr id="4" name="Group 90"/>
            <p:cNvGrpSpPr>
              <a:grpSpLocks/>
            </p:cNvGrpSpPr>
            <p:nvPr/>
          </p:nvGrpSpPr>
          <p:grpSpPr bwMode="auto">
            <a:xfrm>
              <a:off x="2561" y="2767"/>
              <a:ext cx="513" cy="239"/>
              <a:chOff x="2561" y="2767"/>
              <a:chExt cx="513" cy="239"/>
            </a:xfrm>
          </p:grpSpPr>
          <p:sp>
            <p:nvSpPr>
              <p:cNvPr id="67692" name="Freeform 91"/>
              <p:cNvSpPr>
                <a:spLocks/>
              </p:cNvSpPr>
              <p:nvPr/>
            </p:nvSpPr>
            <p:spPr bwMode="auto">
              <a:xfrm>
                <a:off x="2561" y="2767"/>
                <a:ext cx="513" cy="239"/>
              </a:xfrm>
              <a:custGeom>
                <a:avLst/>
                <a:gdLst>
                  <a:gd name="T0" fmla="*/ 1562 w 294"/>
                  <a:gd name="T1" fmla="*/ 461 h 172"/>
                  <a:gd name="T2" fmla="*/ 1562 w 294"/>
                  <a:gd name="T3" fmla="*/ 461 h 172"/>
                  <a:gd name="T4" fmla="*/ 1406 w 294"/>
                  <a:gd name="T5" fmla="*/ 338 h 172"/>
                  <a:gd name="T6" fmla="*/ 1221 w 294"/>
                  <a:gd name="T7" fmla="*/ 222 h 172"/>
                  <a:gd name="T8" fmla="*/ 1105 w 294"/>
                  <a:gd name="T9" fmla="*/ 174 h 172"/>
                  <a:gd name="T10" fmla="*/ 993 w 294"/>
                  <a:gd name="T11" fmla="*/ 115 h 172"/>
                  <a:gd name="T12" fmla="*/ 862 w 294"/>
                  <a:gd name="T13" fmla="*/ 68 h 172"/>
                  <a:gd name="T14" fmla="*/ 743 w 294"/>
                  <a:gd name="T15" fmla="*/ 29 h 172"/>
                  <a:gd name="T16" fmla="*/ 612 w 294"/>
                  <a:gd name="T17" fmla="*/ 11 h 172"/>
                  <a:gd name="T18" fmla="*/ 478 w 294"/>
                  <a:gd name="T19" fmla="*/ 0 h 172"/>
                  <a:gd name="T20" fmla="*/ 344 w 294"/>
                  <a:gd name="T21" fmla="*/ 21 h 172"/>
                  <a:gd name="T22" fmla="*/ 286 w 294"/>
                  <a:gd name="T23" fmla="*/ 29 h 172"/>
                  <a:gd name="T24" fmla="*/ 229 w 294"/>
                  <a:gd name="T25" fmla="*/ 49 h 172"/>
                  <a:gd name="T26" fmla="*/ 94 w 294"/>
                  <a:gd name="T27" fmla="*/ 115 h 172"/>
                  <a:gd name="T28" fmla="*/ 0 w 294"/>
                  <a:gd name="T29" fmla="*/ 213 h 172"/>
                  <a:gd name="T30" fmla="*/ 0 w 294"/>
                  <a:gd name="T31" fmla="*/ 213 h 172"/>
                  <a:gd name="T32" fmla="*/ 21 w 294"/>
                  <a:gd name="T33" fmla="*/ 193 h 172"/>
                  <a:gd name="T34" fmla="*/ 79 w 294"/>
                  <a:gd name="T35" fmla="*/ 157 h 172"/>
                  <a:gd name="T36" fmla="*/ 176 w 294"/>
                  <a:gd name="T37" fmla="*/ 125 h 172"/>
                  <a:gd name="T38" fmla="*/ 250 w 294"/>
                  <a:gd name="T39" fmla="*/ 108 h 172"/>
                  <a:gd name="T40" fmla="*/ 323 w 294"/>
                  <a:gd name="T41" fmla="*/ 96 h 172"/>
                  <a:gd name="T42" fmla="*/ 421 w 294"/>
                  <a:gd name="T43" fmla="*/ 96 h 172"/>
                  <a:gd name="T44" fmla="*/ 536 w 294"/>
                  <a:gd name="T45" fmla="*/ 108 h 172"/>
                  <a:gd name="T46" fmla="*/ 670 w 294"/>
                  <a:gd name="T47" fmla="*/ 115 h 172"/>
                  <a:gd name="T48" fmla="*/ 801 w 294"/>
                  <a:gd name="T49" fmla="*/ 157 h 172"/>
                  <a:gd name="T50" fmla="*/ 972 w 294"/>
                  <a:gd name="T51" fmla="*/ 204 h 172"/>
                  <a:gd name="T52" fmla="*/ 1141 w 294"/>
                  <a:gd name="T53" fmla="*/ 271 h 172"/>
                  <a:gd name="T54" fmla="*/ 1354 w 294"/>
                  <a:gd name="T55" fmla="*/ 357 h 172"/>
                  <a:gd name="T56" fmla="*/ 1562 w 294"/>
                  <a:gd name="T57" fmla="*/ 461 h 172"/>
                  <a:gd name="T58" fmla="*/ 1562 w 294"/>
                  <a:gd name="T59" fmla="*/ 461 h 1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4"/>
                  <a:gd name="T91" fmla="*/ 0 h 172"/>
                  <a:gd name="T92" fmla="*/ 294 w 294"/>
                  <a:gd name="T93" fmla="*/ 172 h 1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4" h="172">
                    <a:moveTo>
                      <a:pt x="294" y="172"/>
                    </a:moveTo>
                    <a:lnTo>
                      <a:pt x="294" y="172"/>
                    </a:lnTo>
                    <a:lnTo>
                      <a:pt x="265" y="126"/>
                    </a:lnTo>
                    <a:lnTo>
                      <a:pt x="230" y="83"/>
                    </a:lnTo>
                    <a:lnTo>
                      <a:pt x="208" y="65"/>
                    </a:lnTo>
                    <a:lnTo>
                      <a:pt x="187" y="43"/>
                    </a:lnTo>
                    <a:lnTo>
                      <a:pt x="162" y="25"/>
                    </a:lnTo>
                    <a:lnTo>
                      <a:pt x="140" y="11"/>
                    </a:lnTo>
                    <a:lnTo>
                      <a:pt x="115" y="4"/>
                    </a:lnTo>
                    <a:lnTo>
                      <a:pt x="90" y="0"/>
                    </a:lnTo>
                    <a:lnTo>
                      <a:pt x="65" y="8"/>
                    </a:lnTo>
                    <a:lnTo>
                      <a:pt x="54" y="11"/>
                    </a:lnTo>
                    <a:lnTo>
                      <a:pt x="43" y="18"/>
                    </a:lnTo>
                    <a:lnTo>
                      <a:pt x="18" y="43"/>
                    </a:lnTo>
                    <a:lnTo>
                      <a:pt x="0" y="79"/>
                    </a:lnTo>
                    <a:lnTo>
                      <a:pt x="4" y="72"/>
                    </a:lnTo>
                    <a:lnTo>
                      <a:pt x="15" y="58"/>
                    </a:lnTo>
                    <a:lnTo>
                      <a:pt x="33" y="47"/>
                    </a:lnTo>
                    <a:lnTo>
                      <a:pt x="47" y="40"/>
                    </a:lnTo>
                    <a:lnTo>
                      <a:pt x="61" y="36"/>
                    </a:lnTo>
                    <a:lnTo>
                      <a:pt x="79" y="36"/>
                    </a:lnTo>
                    <a:lnTo>
                      <a:pt x="101" y="40"/>
                    </a:lnTo>
                    <a:lnTo>
                      <a:pt x="126" y="43"/>
                    </a:lnTo>
                    <a:lnTo>
                      <a:pt x="151" y="58"/>
                    </a:lnTo>
                    <a:lnTo>
                      <a:pt x="183" y="76"/>
                    </a:lnTo>
                    <a:lnTo>
                      <a:pt x="215" y="101"/>
                    </a:lnTo>
                    <a:lnTo>
                      <a:pt x="255" y="133"/>
                    </a:lnTo>
                    <a:lnTo>
                      <a:pt x="294" y="172"/>
                    </a:lnTo>
                    <a:close/>
                  </a:path>
                </a:pathLst>
              </a:custGeom>
              <a:solidFill>
                <a:srgbClr val="FF7300"/>
              </a:solidFill>
              <a:ln w="9525">
                <a:noFill/>
                <a:round/>
                <a:headEnd/>
                <a:tailEnd/>
              </a:ln>
            </p:spPr>
            <p:txBody>
              <a:bodyPr/>
              <a:lstStyle/>
              <a:p>
                <a:endParaRPr lang="en-IN"/>
              </a:p>
            </p:txBody>
          </p:sp>
          <p:sp>
            <p:nvSpPr>
              <p:cNvPr id="67693" name="Freeform 92"/>
              <p:cNvSpPr>
                <a:spLocks/>
              </p:cNvSpPr>
              <p:nvPr/>
            </p:nvSpPr>
            <p:spPr bwMode="auto">
              <a:xfrm>
                <a:off x="2667" y="2882"/>
                <a:ext cx="170" cy="64"/>
              </a:xfrm>
              <a:custGeom>
                <a:avLst/>
                <a:gdLst>
                  <a:gd name="T0" fmla="*/ 522 w 97"/>
                  <a:gd name="T1" fmla="*/ 56 h 46"/>
                  <a:gd name="T2" fmla="*/ 522 w 97"/>
                  <a:gd name="T3" fmla="*/ 56 h 46"/>
                  <a:gd name="T4" fmla="*/ 464 w 97"/>
                  <a:gd name="T5" fmla="*/ 75 h 46"/>
                  <a:gd name="T6" fmla="*/ 387 w 97"/>
                  <a:gd name="T7" fmla="*/ 104 h 46"/>
                  <a:gd name="T8" fmla="*/ 314 w 97"/>
                  <a:gd name="T9" fmla="*/ 124 h 46"/>
                  <a:gd name="T10" fmla="*/ 230 w 97"/>
                  <a:gd name="T11" fmla="*/ 124 h 46"/>
                  <a:gd name="T12" fmla="*/ 193 w 97"/>
                  <a:gd name="T13" fmla="*/ 124 h 46"/>
                  <a:gd name="T14" fmla="*/ 135 w 97"/>
                  <a:gd name="T15" fmla="*/ 115 h 46"/>
                  <a:gd name="T16" fmla="*/ 98 w 97"/>
                  <a:gd name="T17" fmla="*/ 97 h 46"/>
                  <a:gd name="T18" fmla="*/ 58 w 97"/>
                  <a:gd name="T19" fmla="*/ 75 h 46"/>
                  <a:gd name="T20" fmla="*/ 37 w 97"/>
                  <a:gd name="T21" fmla="*/ 49 h 46"/>
                  <a:gd name="T22" fmla="*/ 0 w 97"/>
                  <a:gd name="T23" fmla="*/ 0 h 46"/>
                  <a:gd name="T24" fmla="*/ 0 w 97"/>
                  <a:gd name="T25" fmla="*/ 0 h 46"/>
                  <a:gd name="T26" fmla="*/ 37 w 97"/>
                  <a:gd name="T27" fmla="*/ 19 h 46"/>
                  <a:gd name="T28" fmla="*/ 135 w 97"/>
                  <a:gd name="T29" fmla="*/ 56 h 46"/>
                  <a:gd name="T30" fmla="*/ 216 w 97"/>
                  <a:gd name="T31" fmla="*/ 68 h 46"/>
                  <a:gd name="T32" fmla="*/ 314 w 97"/>
                  <a:gd name="T33" fmla="*/ 75 h 46"/>
                  <a:gd name="T34" fmla="*/ 403 w 97"/>
                  <a:gd name="T35" fmla="*/ 68 h 46"/>
                  <a:gd name="T36" fmla="*/ 522 w 97"/>
                  <a:gd name="T37" fmla="*/ 56 h 46"/>
                  <a:gd name="T38" fmla="*/ 522 w 97"/>
                  <a:gd name="T39" fmla="*/ 56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46"/>
                  <a:gd name="T62" fmla="*/ 97 w 97"/>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46">
                    <a:moveTo>
                      <a:pt x="97" y="21"/>
                    </a:moveTo>
                    <a:lnTo>
                      <a:pt x="97" y="21"/>
                    </a:lnTo>
                    <a:lnTo>
                      <a:pt x="86" y="28"/>
                    </a:lnTo>
                    <a:lnTo>
                      <a:pt x="72" y="39"/>
                    </a:lnTo>
                    <a:lnTo>
                      <a:pt x="58" y="46"/>
                    </a:lnTo>
                    <a:lnTo>
                      <a:pt x="43" y="46"/>
                    </a:lnTo>
                    <a:lnTo>
                      <a:pt x="36" y="46"/>
                    </a:lnTo>
                    <a:lnTo>
                      <a:pt x="25" y="43"/>
                    </a:lnTo>
                    <a:lnTo>
                      <a:pt x="18" y="36"/>
                    </a:lnTo>
                    <a:lnTo>
                      <a:pt x="11" y="28"/>
                    </a:lnTo>
                    <a:lnTo>
                      <a:pt x="7" y="18"/>
                    </a:lnTo>
                    <a:lnTo>
                      <a:pt x="0" y="0"/>
                    </a:lnTo>
                    <a:lnTo>
                      <a:pt x="7" y="7"/>
                    </a:lnTo>
                    <a:lnTo>
                      <a:pt x="25" y="21"/>
                    </a:lnTo>
                    <a:lnTo>
                      <a:pt x="40" y="25"/>
                    </a:lnTo>
                    <a:lnTo>
                      <a:pt x="58" y="28"/>
                    </a:lnTo>
                    <a:lnTo>
                      <a:pt x="75" y="25"/>
                    </a:lnTo>
                    <a:lnTo>
                      <a:pt x="97" y="21"/>
                    </a:lnTo>
                    <a:close/>
                  </a:path>
                </a:pathLst>
              </a:custGeom>
              <a:solidFill>
                <a:srgbClr val="FFA600"/>
              </a:solidFill>
              <a:ln w="9525">
                <a:noFill/>
                <a:round/>
                <a:headEnd/>
                <a:tailEnd/>
              </a:ln>
            </p:spPr>
            <p:txBody>
              <a:bodyPr/>
              <a:lstStyle/>
              <a:p>
                <a:endParaRPr lang="en-IN"/>
              </a:p>
            </p:txBody>
          </p:sp>
        </p:grpSp>
        <p:sp>
          <p:nvSpPr>
            <p:cNvPr id="67691" name="Freeform 93"/>
            <p:cNvSpPr>
              <a:spLocks/>
            </p:cNvSpPr>
            <p:nvPr/>
          </p:nvSpPr>
          <p:spPr bwMode="auto">
            <a:xfrm>
              <a:off x="3011" y="2912"/>
              <a:ext cx="94" cy="135"/>
            </a:xfrm>
            <a:custGeom>
              <a:avLst/>
              <a:gdLst>
                <a:gd name="T0" fmla="*/ 228 w 54"/>
                <a:gd name="T1" fmla="*/ 0 h 97"/>
                <a:gd name="T2" fmla="*/ 228 w 54"/>
                <a:gd name="T3" fmla="*/ 0 h 97"/>
                <a:gd name="T4" fmla="*/ 263 w 54"/>
                <a:gd name="T5" fmla="*/ 40 h 97"/>
                <a:gd name="T6" fmla="*/ 263 w 54"/>
                <a:gd name="T7" fmla="*/ 78 h 97"/>
                <a:gd name="T8" fmla="*/ 285 w 54"/>
                <a:gd name="T9" fmla="*/ 125 h 97"/>
                <a:gd name="T10" fmla="*/ 263 w 54"/>
                <a:gd name="T11" fmla="*/ 174 h 97"/>
                <a:gd name="T12" fmla="*/ 228 w 54"/>
                <a:gd name="T13" fmla="*/ 213 h 97"/>
                <a:gd name="T14" fmla="*/ 191 w 54"/>
                <a:gd name="T15" fmla="*/ 232 h 97"/>
                <a:gd name="T16" fmla="*/ 134 w 54"/>
                <a:gd name="T17" fmla="*/ 242 h 97"/>
                <a:gd name="T18" fmla="*/ 78 w 54"/>
                <a:gd name="T19" fmla="*/ 251 h 97"/>
                <a:gd name="T20" fmla="*/ 0 w 54"/>
                <a:gd name="T21" fmla="*/ 262 h 97"/>
                <a:gd name="T22" fmla="*/ 0 w 54"/>
                <a:gd name="T23" fmla="*/ 262 h 97"/>
                <a:gd name="T24" fmla="*/ 37 w 54"/>
                <a:gd name="T25" fmla="*/ 242 h 97"/>
                <a:gd name="T26" fmla="*/ 94 w 54"/>
                <a:gd name="T27" fmla="*/ 206 h 97"/>
                <a:gd name="T28" fmla="*/ 134 w 54"/>
                <a:gd name="T29" fmla="*/ 164 h 97"/>
                <a:gd name="T30" fmla="*/ 172 w 54"/>
                <a:gd name="T31" fmla="*/ 117 h 97"/>
                <a:gd name="T32" fmla="*/ 212 w 54"/>
                <a:gd name="T33" fmla="*/ 68 h 97"/>
                <a:gd name="T34" fmla="*/ 228 w 54"/>
                <a:gd name="T35" fmla="*/ 0 h 97"/>
                <a:gd name="T36" fmla="*/ 228 w 54"/>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97"/>
                <a:gd name="T59" fmla="*/ 54 w 54"/>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97">
                  <a:moveTo>
                    <a:pt x="43" y="0"/>
                  </a:moveTo>
                  <a:lnTo>
                    <a:pt x="43" y="0"/>
                  </a:lnTo>
                  <a:lnTo>
                    <a:pt x="50" y="15"/>
                  </a:lnTo>
                  <a:lnTo>
                    <a:pt x="50" y="29"/>
                  </a:lnTo>
                  <a:lnTo>
                    <a:pt x="54" y="47"/>
                  </a:lnTo>
                  <a:lnTo>
                    <a:pt x="50" y="65"/>
                  </a:lnTo>
                  <a:lnTo>
                    <a:pt x="43" y="79"/>
                  </a:lnTo>
                  <a:lnTo>
                    <a:pt x="36" y="86"/>
                  </a:lnTo>
                  <a:lnTo>
                    <a:pt x="25" y="90"/>
                  </a:lnTo>
                  <a:lnTo>
                    <a:pt x="15" y="93"/>
                  </a:lnTo>
                  <a:lnTo>
                    <a:pt x="0" y="97"/>
                  </a:lnTo>
                  <a:lnTo>
                    <a:pt x="7" y="90"/>
                  </a:lnTo>
                  <a:lnTo>
                    <a:pt x="18" y="76"/>
                  </a:lnTo>
                  <a:lnTo>
                    <a:pt x="25" y="61"/>
                  </a:lnTo>
                  <a:lnTo>
                    <a:pt x="33" y="43"/>
                  </a:lnTo>
                  <a:lnTo>
                    <a:pt x="40" y="25"/>
                  </a:lnTo>
                  <a:lnTo>
                    <a:pt x="43" y="0"/>
                  </a:lnTo>
                  <a:close/>
                </a:path>
              </a:pathLst>
            </a:custGeom>
            <a:solidFill>
              <a:srgbClr val="FFA600"/>
            </a:solidFill>
            <a:ln w="9525">
              <a:noFill/>
              <a:round/>
              <a:headEnd/>
              <a:tailEnd/>
            </a:ln>
          </p:spPr>
          <p:txBody>
            <a:bodyPr/>
            <a:lstStyle/>
            <a:p>
              <a:endParaRPr lang="en-IN"/>
            </a:p>
          </p:txBody>
        </p:sp>
      </p:grpSp>
      <p:sp>
        <p:nvSpPr>
          <p:cNvPr id="67672" name="Freeform 94"/>
          <p:cNvSpPr>
            <a:spLocks/>
          </p:cNvSpPr>
          <p:nvPr/>
        </p:nvSpPr>
        <p:spPr bwMode="auto">
          <a:xfrm>
            <a:off x="5861051" y="3219451"/>
            <a:ext cx="1043516" cy="411163"/>
          </a:xfrm>
          <a:custGeom>
            <a:avLst/>
            <a:gdLst>
              <a:gd name="T0" fmla="*/ 2147483646 w 283"/>
              <a:gd name="T1" fmla="*/ 0 h 186"/>
              <a:gd name="T2" fmla="*/ 2147483646 w 283"/>
              <a:gd name="T3" fmla="*/ 0 h 186"/>
              <a:gd name="T4" fmla="*/ 2147483646 w 283"/>
              <a:gd name="T5" fmla="*/ 2147483646 h 186"/>
              <a:gd name="T6" fmla="*/ 2147483646 w 283"/>
              <a:gd name="T7" fmla="*/ 2147483646 h 186"/>
              <a:gd name="T8" fmla="*/ 2147483646 w 283"/>
              <a:gd name="T9" fmla="*/ 2147483646 h 186"/>
              <a:gd name="T10" fmla="*/ 2147483646 w 283"/>
              <a:gd name="T11" fmla="*/ 2147483646 h 186"/>
              <a:gd name="T12" fmla="*/ 2147483646 w 283"/>
              <a:gd name="T13" fmla="*/ 2147483646 h 186"/>
              <a:gd name="T14" fmla="*/ 2147483646 w 283"/>
              <a:gd name="T15" fmla="*/ 2147483646 h 186"/>
              <a:gd name="T16" fmla="*/ 2147483646 w 283"/>
              <a:gd name="T17" fmla="*/ 2147483646 h 186"/>
              <a:gd name="T18" fmla="*/ 2147483646 w 283"/>
              <a:gd name="T19" fmla="*/ 2147483646 h 186"/>
              <a:gd name="T20" fmla="*/ 2147483646 w 283"/>
              <a:gd name="T21" fmla="*/ 2147483646 h 186"/>
              <a:gd name="T22" fmla="*/ 2147483646 w 283"/>
              <a:gd name="T23" fmla="*/ 2147483646 h 186"/>
              <a:gd name="T24" fmla="*/ 2147483646 w 283"/>
              <a:gd name="T25" fmla="*/ 2147483646 h 186"/>
              <a:gd name="T26" fmla="*/ 0 w 283"/>
              <a:gd name="T27" fmla="*/ 2147483646 h 186"/>
              <a:gd name="T28" fmla="*/ 0 w 283"/>
              <a:gd name="T29" fmla="*/ 2147483646 h 186"/>
              <a:gd name="T30" fmla="*/ 2147483646 w 283"/>
              <a:gd name="T31" fmla="*/ 2147483646 h 186"/>
              <a:gd name="T32" fmla="*/ 2147483646 w 283"/>
              <a:gd name="T33" fmla="*/ 2147483646 h 186"/>
              <a:gd name="T34" fmla="*/ 2147483646 w 283"/>
              <a:gd name="T35" fmla="*/ 2147483646 h 186"/>
              <a:gd name="T36" fmla="*/ 2147483646 w 283"/>
              <a:gd name="T37" fmla="*/ 2147483646 h 186"/>
              <a:gd name="T38" fmla="*/ 2147483646 w 283"/>
              <a:gd name="T39" fmla="*/ 2147483646 h 186"/>
              <a:gd name="T40" fmla="*/ 2147483646 w 283"/>
              <a:gd name="T41" fmla="*/ 2147483646 h 186"/>
              <a:gd name="T42" fmla="*/ 2147483646 w 283"/>
              <a:gd name="T43" fmla="*/ 2147483646 h 186"/>
              <a:gd name="T44" fmla="*/ 2147483646 w 283"/>
              <a:gd name="T45" fmla="*/ 2147483646 h 186"/>
              <a:gd name="T46" fmla="*/ 2147483646 w 283"/>
              <a:gd name="T47" fmla="*/ 2147483646 h 186"/>
              <a:gd name="T48" fmla="*/ 2147483646 w 283"/>
              <a:gd name="T49" fmla="*/ 2147483646 h 186"/>
              <a:gd name="T50" fmla="*/ 2147483646 w 283"/>
              <a:gd name="T51" fmla="*/ 2147483646 h 186"/>
              <a:gd name="T52" fmla="*/ 2147483646 w 283"/>
              <a:gd name="T53" fmla="*/ 2147483646 h 186"/>
              <a:gd name="T54" fmla="*/ 2147483646 w 283"/>
              <a:gd name="T55" fmla="*/ 0 h 186"/>
              <a:gd name="T56" fmla="*/ 2147483646 w 283"/>
              <a:gd name="T57" fmla="*/ 0 h 1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3"/>
              <a:gd name="T88" fmla="*/ 0 h 186"/>
              <a:gd name="T89" fmla="*/ 283 w 283"/>
              <a:gd name="T90" fmla="*/ 186 h 18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3" h="186">
                <a:moveTo>
                  <a:pt x="283" y="0"/>
                </a:moveTo>
                <a:lnTo>
                  <a:pt x="283" y="0"/>
                </a:lnTo>
                <a:lnTo>
                  <a:pt x="258" y="43"/>
                </a:lnTo>
                <a:lnTo>
                  <a:pt x="229" y="86"/>
                </a:lnTo>
                <a:lnTo>
                  <a:pt x="211" y="111"/>
                </a:lnTo>
                <a:lnTo>
                  <a:pt x="193" y="133"/>
                </a:lnTo>
                <a:lnTo>
                  <a:pt x="172" y="151"/>
                </a:lnTo>
                <a:lnTo>
                  <a:pt x="150" y="168"/>
                </a:lnTo>
                <a:lnTo>
                  <a:pt x="125" y="179"/>
                </a:lnTo>
                <a:lnTo>
                  <a:pt x="103" y="186"/>
                </a:lnTo>
                <a:lnTo>
                  <a:pt x="78" y="183"/>
                </a:lnTo>
                <a:lnTo>
                  <a:pt x="50" y="176"/>
                </a:lnTo>
                <a:lnTo>
                  <a:pt x="25" y="158"/>
                </a:lnTo>
                <a:lnTo>
                  <a:pt x="0" y="133"/>
                </a:lnTo>
                <a:lnTo>
                  <a:pt x="3" y="136"/>
                </a:lnTo>
                <a:lnTo>
                  <a:pt x="14" y="147"/>
                </a:lnTo>
                <a:lnTo>
                  <a:pt x="32" y="154"/>
                </a:lnTo>
                <a:lnTo>
                  <a:pt x="46" y="158"/>
                </a:lnTo>
                <a:lnTo>
                  <a:pt x="60" y="158"/>
                </a:lnTo>
                <a:lnTo>
                  <a:pt x="78" y="158"/>
                </a:lnTo>
                <a:lnTo>
                  <a:pt x="100" y="151"/>
                </a:lnTo>
                <a:lnTo>
                  <a:pt x="121" y="140"/>
                </a:lnTo>
                <a:lnTo>
                  <a:pt x="146" y="125"/>
                </a:lnTo>
                <a:lnTo>
                  <a:pt x="175" y="104"/>
                </a:lnTo>
                <a:lnTo>
                  <a:pt x="207" y="75"/>
                </a:lnTo>
                <a:lnTo>
                  <a:pt x="243" y="43"/>
                </a:lnTo>
                <a:lnTo>
                  <a:pt x="283" y="0"/>
                </a:lnTo>
                <a:close/>
              </a:path>
            </a:pathLst>
          </a:custGeom>
          <a:solidFill>
            <a:srgbClr val="FFD100"/>
          </a:solidFill>
          <a:ln w="9525">
            <a:noFill/>
            <a:round/>
            <a:headEnd/>
            <a:tailEnd/>
          </a:ln>
        </p:spPr>
        <p:txBody>
          <a:bodyPr/>
          <a:lstStyle/>
          <a:p>
            <a:endParaRPr lang="en-IN"/>
          </a:p>
        </p:txBody>
      </p:sp>
      <p:sp>
        <p:nvSpPr>
          <p:cNvPr id="67673" name="Freeform 95"/>
          <p:cNvSpPr>
            <a:spLocks/>
          </p:cNvSpPr>
          <p:nvPr/>
        </p:nvSpPr>
        <p:spPr bwMode="auto">
          <a:xfrm>
            <a:off x="5446184" y="2917825"/>
            <a:ext cx="1049867" cy="539750"/>
          </a:xfrm>
          <a:custGeom>
            <a:avLst/>
            <a:gdLst>
              <a:gd name="T0" fmla="*/ 2147483646 w 284"/>
              <a:gd name="T1" fmla="*/ 2147483646 h 244"/>
              <a:gd name="T2" fmla="*/ 2147483646 w 284"/>
              <a:gd name="T3" fmla="*/ 2147483646 h 244"/>
              <a:gd name="T4" fmla="*/ 2147483646 w 284"/>
              <a:gd name="T5" fmla="*/ 2147483646 h 244"/>
              <a:gd name="T6" fmla="*/ 2147483646 w 284"/>
              <a:gd name="T7" fmla="*/ 2147483646 h 244"/>
              <a:gd name="T8" fmla="*/ 2147483646 w 284"/>
              <a:gd name="T9" fmla="*/ 2147483646 h 244"/>
              <a:gd name="T10" fmla="*/ 2147483646 w 284"/>
              <a:gd name="T11" fmla="*/ 2147483646 h 244"/>
              <a:gd name="T12" fmla="*/ 2147483646 w 284"/>
              <a:gd name="T13" fmla="*/ 2147483646 h 244"/>
              <a:gd name="T14" fmla="*/ 2147483646 w 284"/>
              <a:gd name="T15" fmla="*/ 2147483646 h 244"/>
              <a:gd name="T16" fmla="*/ 2147483646 w 284"/>
              <a:gd name="T17" fmla="*/ 2147483646 h 244"/>
              <a:gd name="T18" fmla="*/ 2147483646 w 284"/>
              <a:gd name="T19" fmla="*/ 2147483646 h 244"/>
              <a:gd name="T20" fmla="*/ 2147483646 w 284"/>
              <a:gd name="T21" fmla="*/ 2147483646 h 244"/>
              <a:gd name="T22" fmla="*/ 2147483646 w 284"/>
              <a:gd name="T23" fmla="*/ 2147483646 h 244"/>
              <a:gd name="T24" fmla="*/ 2147483646 w 284"/>
              <a:gd name="T25" fmla="*/ 2147483646 h 244"/>
              <a:gd name="T26" fmla="*/ 2147483646 w 284"/>
              <a:gd name="T27" fmla="*/ 2147483646 h 244"/>
              <a:gd name="T28" fmla="*/ 2147483646 w 284"/>
              <a:gd name="T29" fmla="*/ 2147483646 h 244"/>
              <a:gd name="T30" fmla="*/ 2147483646 w 284"/>
              <a:gd name="T31" fmla="*/ 2147483646 h 244"/>
              <a:gd name="T32" fmla="*/ 2147483646 w 284"/>
              <a:gd name="T33" fmla="*/ 2147483646 h 244"/>
              <a:gd name="T34" fmla="*/ 2147483646 w 284"/>
              <a:gd name="T35" fmla="*/ 2147483646 h 244"/>
              <a:gd name="T36" fmla="*/ 2147483646 w 284"/>
              <a:gd name="T37" fmla="*/ 2147483646 h 244"/>
              <a:gd name="T38" fmla="*/ 2147483646 w 284"/>
              <a:gd name="T39" fmla="*/ 2147483646 h 244"/>
              <a:gd name="T40" fmla="*/ 2147483646 w 284"/>
              <a:gd name="T41" fmla="*/ 2147483646 h 244"/>
              <a:gd name="T42" fmla="*/ 2147483646 w 284"/>
              <a:gd name="T43" fmla="*/ 2147483646 h 244"/>
              <a:gd name="T44" fmla="*/ 2147483646 w 284"/>
              <a:gd name="T45" fmla="*/ 2147483646 h 244"/>
              <a:gd name="T46" fmla="*/ 2147483646 w 284"/>
              <a:gd name="T47" fmla="*/ 2147483646 h 244"/>
              <a:gd name="T48" fmla="*/ 0 w 284"/>
              <a:gd name="T49" fmla="*/ 2147483646 h 244"/>
              <a:gd name="T50" fmla="*/ 0 w 284"/>
              <a:gd name="T51" fmla="*/ 2147483646 h 244"/>
              <a:gd name="T52" fmla="*/ 2147483646 w 284"/>
              <a:gd name="T53" fmla="*/ 2147483646 h 244"/>
              <a:gd name="T54" fmla="*/ 2147483646 w 284"/>
              <a:gd name="T55" fmla="*/ 0 h 244"/>
              <a:gd name="T56" fmla="*/ 2147483646 w 284"/>
              <a:gd name="T57" fmla="*/ 0 h 244"/>
              <a:gd name="T58" fmla="*/ 2147483646 w 284"/>
              <a:gd name="T59" fmla="*/ 0 h 244"/>
              <a:gd name="T60" fmla="*/ 2147483646 w 284"/>
              <a:gd name="T61" fmla="*/ 2147483646 h 244"/>
              <a:gd name="T62" fmla="*/ 2147483646 w 284"/>
              <a:gd name="T63" fmla="*/ 2147483646 h 244"/>
              <a:gd name="T64" fmla="*/ 2147483646 w 284"/>
              <a:gd name="T65" fmla="*/ 2147483646 h 244"/>
              <a:gd name="T66" fmla="*/ 2147483646 w 284"/>
              <a:gd name="T67" fmla="*/ 2147483646 h 244"/>
              <a:gd name="T68" fmla="*/ 2147483646 w 284"/>
              <a:gd name="T69" fmla="*/ 2147483646 h 244"/>
              <a:gd name="T70" fmla="*/ 2147483646 w 284"/>
              <a:gd name="T71" fmla="*/ 2147483646 h 244"/>
              <a:gd name="T72" fmla="*/ 2147483646 w 284"/>
              <a:gd name="T73" fmla="*/ 2147483646 h 244"/>
              <a:gd name="T74" fmla="*/ 2147483646 w 284"/>
              <a:gd name="T75" fmla="*/ 2147483646 h 244"/>
              <a:gd name="T76" fmla="*/ 2147483646 w 284"/>
              <a:gd name="T77" fmla="*/ 2147483646 h 244"/>
              <a:gd name="T78" fmla="*/ 2147483646 w 284"/>
              <a:gd name="T79" fmla="*/ 2147483646 h 244"/>
              <a:gd name="T80" fmla="*/ 2147483646 w 284"/>
              <a:gd name="T81" fmla="*/ 2147483646 h 244"/>
              <a:gd name="T82" fmla="*/ 2147483646 w 284"/>
              <a:gd name="T83" fmla="*/ 2147483646 h 244"/>
              <a:gd name="T84" fmla="*/ 2147483646 w 284"/>
              <a:gd name="T85" fmla="*/ 2147483646 h 244"/>
              <a:gd name="T86" fmla="*/ 2147483646 w 284"/>
              <a:gd name="T87" fmla="*/ 2147483646 h 244"/>
              <a:gd name="T88" fmla="*/ 2147483646 w 284"/>
              <a:gd name="T89" fmla="*/ 2147483646 h 244"/>
              <a:gd name="T90" fmla="*/ 2147483646 w 284"/>
              <a:gd name="T91" fmla="*/ 2147483646 h 244"/>
              <a:gd name="T92" fmla="*/ 2147483646 w 284"/>
              <a:gd name="T93" fmla="*/ 2147483646 h 244"/>
              <a:gd name="T94" fmla="*/ 2147483646 w 284"/>
              <a:gd name="T95" fmla="*/ 2147483646 h 244"/>
              <a:gd name="T96" fmla="*/ 2147483646 w 284"/>
              <a:gd name="T97" fmla="*/ 2147483646 h 244"/>
              <a:gd name="T98" fmla="*/ 2147483646 w 284"/>
              <a:gd name="T99" fmla="*/ 2147483646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4"/>
              <a:gd name="T151" fmla="*/ 0 h 244"/>
              <a:gd name="T152" fmla="*/ 284 w 284"/>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4" h="244">
                <a:moveTo>
                  <a:pt x="284" y="193"/>
                </a:moveTo>
                <a:lnTo>
                  <a:pt x="284" y="193"/>
                </a:lnTo>
                <a:lnTo>
                  <a:pt x="266" y="211"/>
                </a:lnTo>
                <a:lnTo>
                  <a:pt x="244" y="226"/>
                </a:lnTo>
                <a:lnTo>
                  <a:pt x="219" y="240"/>
                </a:lnTo>
                <a:lnTo>
                  <a:pt x="205" y="244"/>
                </a:lnTo>
                <a:lnTo>
                  <a:pt x="194" y="244"/>
                </a:lnTo>
                <a:lnTo>
                  <a:pt x="180" y="244"/>
                </a:lnTo>
                <a:lnTo>
                  <a:pt x="169" y="240"/>
                </a:lnTo>
                <a:lnTo>
                  <a:pt x="158" y="229"/>
                </a:lnTo>
                <a:lnTo>
                  <a:pt x="151" y="218"/>
                </a:lnTo>
                <a:lnTo>
                  <a:pt x="144" y="197"/>
                </a:lnTo>
                <a:lnTo>
                  <a:pt x="140" y="175"/>
                </a:lnTo>
                <a:lnTo>
                  <a:pt x="137" y="150"/>
                </a:lnTo>
                <a:lnTo>
                  <a:pt x="133" y="122"/>
                </a:lnTo>
                <a:lnTo>
                  <a:pt x="122" y="89"/>
                </a:lnTo>
                <a:lnTo>
                  <a:pt x="108" y="61"/>
                </a:lnTo>
                <a:lnTo>
                  <a:pt x="90" y="32"/>
                </a:lnTo>
                <a:lnTo>
                  <a:pt x="79" y="21"/>
                </a:lnTo>
                <a:lnTo>
                  <a:pt x="65" y="14"/>
                </a:lnTo>
                <a:lnTo>
                  <a:pt x="54" y="7"/>
                </a:lnTo>
                <a:lnTo>
                  <a:pt x="36" y="3"/>
                </a:lnTo>
                <a:lnTo>
                  <a:pt x="18" y="3"/>
                </a:lnTo>
                <a:lnTo>
                  <a:pt x="0" y="7"/>
                </a:lnTo>
                <a:lnTo>
                  <a:pt x="11" y="3"/>
                </a:lnTo>
                <a:lnTo>
                  <a:pt x="26" y="0"/>
                </a:lnTo>
                <a:lnTo>
                  <a:pt x="40" y="0"/>
                </a:lnTo>
                <a:lnTo>
                  <a:pt x="58" y="0"/>
                </a:lnTo>
                <a:lnTo>
                  <a:pt x="79" y="11"/>
                </a:lnTo>
                <a:lnTo>
                  <a:pt x="97" y="25"/>
                </a:lnTo>
                <a:lnTo>
                  <a:pt x="119" y="50"/>
                </a:lnTo>
                <a:lnTo>
                  <a:pt x="140" y="104"/>
                </a:lnTo>
                <a:lnTo>
                  <a:pt x="155" y="143"/>
                </a:lnTo>
                <a:lnTo>
                  <a:pt x="162" y="175"/>
                </a:lnTo>
                <a:lnTo>
                  <a:pt x="165" y="193"/>
                </a:lnTo>
                <a:lnTo>
                  <a:pt x="172" y="204"/>
                </a:lnTo>
                <a:lnTo>
                  <a:pt x="176" y="215"/>
                </a:lnTo>
                <a:lnTo>
                  <a:pt x="183" y="218"/>
                </a:lnTo>
                <a:lnTo>
                  <a:pt x="190" y="222"/>
                </a:lnTo>
                <a:lnTo>
                  <a:pt x="201" y="226"/>
                </a:lnTo>
                <a:lnTo>
                  <a:pt x="219" y="222"/>
                </a:lnTo>
                <a:lnTo>
                  <a:pt x="237" y="215"/>
                </a:lnTo>
                <a:lnTo>
                  <a:pt x="255" y="208"/>
                </a:lnTo>
                <a:lnTo>
                  <a:pt x="273" y="201"/>
                </a:lnTo>
                <a:lnTo>
                  <a:pt x="284" y="193"/>
                </a:lnTo>
                <a:close/>
              </a:path>
            </a:pathLst>
          </a:custGeom>
          <a:solidFill>
            <a:srgbClr val="FFD100"/>
          </a:solidFill>
          <a:ln w="9525">
            <a:noFill/>
            <a:round/>
            <a:headEnd/>
            <a:tailEnd/>
          </a:ln>
        </p:spPr>
        <p:txBody>
          <a:bodyPr/>
          <a:lstStyle/>
          <a:p>
            <a:endParaRPr lang="en-IN"/>
          </a:p>
        </p:txBody>
      </p:sp>
      <p:sp>
        <p:nvSpPr>
          <p:cNvPr id="67674" name="Freeform 96"/>
          <p:cNvSpPr>
            <a:spLocks/>
          </p:cNvSpPr>
          <p:nvPr/>
        </p:nvSpPr>
        <p:spPr bwMode="auto">
          <a:xfrm>
            <a:off x="3780367" y="5027614"/>
            <a:ext cx="2607733" cy="1411287"/>
          </a:xfrm>
          <a:custGeom>
            <a:avLst/>
            <a:gdLst>
              <a:gd name="T0" fmla="*/ 2147483646 w 706"/>
              <a:gd name="T1" fmla="*/ 2147483646 h 638"/>
              <a:gd name="T2" fmla="*/ 2147483646 w 706"/>
              <a:gd name="T3" fmla="*/ 2147483646 h 638"/>
              <a:gd name="T4" fmla="*/ 2147483646 w 706"/>
              <a:gd name="T5" fmla="*/ 2147483646 h 638"/>
              <a:gd name="T6" fmla="*/ 2147483646 w 706"/>
              <a:gd name="T7" fmla="*/ 2147483646 h 638"/>
              <a:gd name="T8" fmla="*/ 2147483646 w 706"/>
              <a:gd name="T9" fmla="*/ 2147483646 h 638"/>
              <a:gd name="T10" fmla="*/ 2147483646 w 706"/>
              <a:gd name="T11" fmla="*/ 2147483646 h 638"/>
              <a:gd name="T12" fmla="*/ 2147483646 w 706"/>
              <a:gd name="T13" fmla="*/ 2147483646 h 638"/>
              <a:gd name="T14" fmla="*/ 2147483646 w 706"/>
              <a:gd name="T15" fmla="*/ 2147483646 h 638"/>
              <a:gd name="T16" fmla="*/ 2147483646 w 706"/>
              <a:gd name="T17" fmla="*/ 2147483646 h 638"/>
              <a:gd name="T18" fmla="*/ 2147483646 w 706"/>
              <a:gd name="T19" fmla="*/ 2147483646 h 638"/>
              <a:gd name="T20" fmla="*/ 2147483646 w 706"/>
              <a:gd name="T21" fmla="*/ 2147483646 h 638"/>
              <a:gd name="T22" fmla="*/ 2147483646 w 706"/>
              <a:gd name="T23" fmla="*/ 2147483646 h 638"/>
              <a:gd name="T24" fmla="*/ 2147483646 w 706"/>
              <a:gd name="T25" fmla="*/ 2147483646 h 638"/>
              <a:gd name="T26" fmla="*/ 2147483646 w 706"/>
              <a:gd name="T27" fmla="*/ 2147483646 h 638"/>
              <a:gd name="T28" fmla="*/ 0 w 706"/>
              <a:gd name="T29" fmla="*/ 2147483646 h 638"/>
              <a:gd name="T30" fmla="*/ 2147483646 w 706"/>
              <a:gd name="T31" fmla="*/ 0 h 638"/>
              <a:gd name="T32" fmla="*/ 2147483646 w 706"/>
              <a:gd name="T33" fmla="*/ 2147483646 h 638"/>
              <a:gd name="T34" fmla="*/ 2147483646 w 706"/>
              <a:gd name="T35" fmla="*/ 2147483646 h 638"/>
              <a:gd name="T36" fmla="*/ 2147483646 w 706"/>
              <a:gd name="T37" fmla="*/ 2147483646 h 638"/>
              <a:gd name="T38" fmla="*/ 2147483646 w 706"/>
              <a:gd name="T39" fmla="*/ 2147483646 h 638"/>
              <a:gd name="T40" fmla="*/ 2147483646 w 706"/>
              <a:gd name="T41" fmla="*/ 2147483646 h 638"/>
              <a:gd name="T42" fmla="*/ 2147483646 w 706"/>
              <a:gd name="T43" fmla="*/ 2147483646 h 638"/>
              <a:gd name="T44" fmla="*/ 2147483646 w 706"/>
              <a:gd name="T45" fmla="*/ 2147483646 h 638"/>
              <a:gd name="T46" fmla="*/ 2147483646 w 706"/>
              <a:gd name="T47" fmla="*/ 2147483646 h 638"/>
              <a:gd name="T48" fmla="*/ 2147483646 w 706"/>
              <a:gd name="T49" fmla="*/ 2147483646 h 638"/>
              <a:gd name="T50" fmla="*/ 2147483646 w 706"/>
              <a:gd name="T51" fmla="*/ 2147483646 h 638"/>
              <a:gd name="T52" fmla="*/ 2147483646 w 706"/>
              <a:gd name="T53" fmla="*/ 2147483646 h 638"/>
              <a:gd name="T54" fmla="*/ 2147483646 w 706"/>
              <a:gd name="T55" fmla="*/ 2147483646 h 638"/>
              <a:gd name="T56" fmla="*/ 2147483646 w 706"/>
              <a:gd name="T57" fmla="*/ 2147483646 h 638"/>
              <a:gd name="T58" fmla="*/ 2147483646 w 706"/>
              <a:gd name="T59" fmla="*/ 2147483646 h 638"/>
              <a:gd name="T60" fmla="*/ 2147483646 w 706"/>
              <a:gd name="T61" fmla="*/ 2147483646 h 638"/>
              <a:gd name="T62" fmla="*/ 2147483646 w 706"/>
              <a:gd name="T63" fmla="*/ 2147483646 h 638"/>
              <a:gd name="T64" fmla="*/ 2147483646 w 706"/>
              <a:gd name="T65" fmla="*/ 2147483646 h 638"/>
              <a:gd name="T66" fmla="*/ 2147483646 w 706"/>
              <a:gd name="T67" fmla="*/ 2147483646 h 638"/>
              <a:gd name="T68" fmla="*/ 2147483646 w 706"/>
              <a:gd name="T69" fmla="*/ 2147483646 h 6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6"/>
              <a:gd name="T106" fmla="*/ 0 h 638"/>
              <a:gd name="T107" fmla="*/ 706 w 706"/>
              <a:gd name="T108" fmla="*/ 638 h 6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6" h="638">
                <a:moveTo>
                  <a:pt x="706" y="516"/>
                </a:moveTo>
                <a:lnTo>
                  <a:pt x="706" y="516"/>
                </a:lnTo>
                <a:lnTo>
                  <a:pt x="699" y="527"/>
                </a:lnTo>
                <a:lnTo>
                  <a:pt x="681" y="545"/>
                </a:lnTo>
                <a:lnTo>
                  <a:pt x="652" y="570"/>
                </a:lnTo>
                <a:lnTo>
                  <a:pt x="613" y="595"/>
                </a:lnTo>
                <a:lnTo>
                  <a:pt x="588" y="606"/>
                </a:lnTo>
                <a:lnTo>
                  <a:pt x="563" y="616"/>
                </a:lnTo>
                <a:lnTo>
                  <a:pt x="534" y="627"/>
                </a:lnTo>
                <a:lnTo>
                  <a:pt x="505" y="634"/>
                </a:lnTo>
                <a:lnTo>
                  <a:pt x="473" y="638"/>
                </a:lnTo>
                <a:lnTo>
                  <a:pt x="437" y="638"/>
                </a:lnTo>
                <a:lnTo>
                  <a:pt x="401" y="638"/>
                </a:lnTo>
                <a:lnTo>
                  <a:pt x="362" y="631"/>
                </a:lnTo>
                <a:lnTo>
                  <a:pt x="330" y="624"/>
                </a:lnTo>
                <a:lnTo>
                  <a:pt x="301" y="613"/>
                </a:lnTo>
                <a:lnTo>
                  <a:pt x="272" y="602"/>
                </a:lnTo>
                <a:lnTo>
                  <a:pt x="247" y="591"/>
                </a:lnTo>
                <a:lnTo>
                  <a:pt x="201" y="559"/>
                </a:lnTo>
                <a:lnTo>
                  <a:pt x="158" y="527"/>
                </a:lnTo>
                <a:lnTo>
                  <a:pt x="125" y="487"/>
                </a:lnTo>
                <a:lnTo>
                  <a:pt x="93" y="444"/>
                </a:lnTo>
                <a:lnTo>
                  <a:pt x="68" y="398"/>
                </a:lnTo>
                <a:lnTo>
                  <a:pt x="46" y="348"/>
                </a:lnTo>
                <a:lnTo>
                  <a:pt x="32" y="301"/>
                </a:lnTo>
                <a:lnTo>
                  <a:pt x="18" y="251"/>
                </a:lnTo>
                <a:lnTo>
                  <a:pt x="11" y="204"/>
                </a:lnTo>
                <a:lnTo>
                  <a:pt x="3" y="158"/>
                </a:lnTo>
                <a:lnTo>
                  <a:pt x="0" y="111"/>
                </a:lnTo>
                <a:lnTo>
                  <a:pt x="0" y="72"/>
                </a:lnTo>
                <a:lnTo>
                  <a:pt x="3" y="0"/>
                </a:lnTo>
                <a:lnTo>
                  <a:pt x="21" y="25"/>
                </a:lnTo>
                <a:lnTo>
                  <a:pt x="36" y="39"/>
                </a:lnTo>
                <a:lnTo>
                  <a:pt x="46" y="54"/>
                </a:lnTo>
                <a:lnTo>
                  <a:pt x="68" y="79"/>
                </a:lnTo>
                <a:lnTo>
                  <a:pt x="75" y="125"/>
                </a:lnTo>
                <a:lnTo>
                  <a:pt x="82" y="172"/>
                </a:lnTo>
                <a:lnTo>
                  <a:pt x="97" y="219"/>
                </a:lnTo>
                <a:lnTo>
                  <a:pt x="111" y="262"/>
                </a:lnTo>
                <a:lnTo>
                  <a:pt x="125" y="297"/>
                </a:lnTo>
                <a:lnTo>
                  <a:pt x="143" y="333"/>
                </a:lnTo>
                <a:lnTo>
                  <a:pt x="165" y="369"/>
                </a:lnTo>
                <a:lnTo>
                  <a:pt x="186" y="398"/>
                </a:lnTo>
                <a:lnTo>
                  <a:pt x="211" y="426"/>
                </a:lnTo>
                <a:lnTo>
                  <a:pt x="236" y="448"/>
                </a:lnTo>
                <a:lnTo>
                  <a:pt x="265" y="469"/>
                </a:lnTo>
                <a:lnTo>
                  <a:pt x="294" y="484"/>
                </a:lnTo>
                <a:lnTo>
                  <a:pt x="326" y="498"/>
                </a:lnTo>
                <a:lnTo>
                  <a:pt x="358" y="505"/>
                </a:lnTo>
                <a:lnTo>
                  <a:pt x="390" y="512"/>
                </a:lnTo>
                <a:lnTo>
                  <a:pt x="426" y="512"/>
                </a:lnTo>
                <a:lnTo>
                  <a:pt x="441" y="512"/>
                </a:lnTo>
                <a:lnTo>
                  <a:pt x="451" y="509"/>
                </a:lnTo>
                <a:lnTo>
                  <a:pt x="477" y="495"/>
                </a:lnTo>
                <a:lnTo>
                  <a:pt x="502" y="484"/>
                </a:lnTo>
                <a:lnTo>
                  <a:pt x="530" y="473"/>
                </a:lnTo>
                <a:lnTo>
                  <a:pt x="595" y="466"/>
                </a:lnTo>
                <a:lnTo>
                  <a:pt x="631" y="466"/>
                </a:lnTo>
                <a:lnTo>
                  <a:pt x="645" y="466"/>
                </a:lnTo>
                <a:lnTo>
                  <a:pt x="656" y="466"/>
                </a:lnTo>
                <a:lnTo>
                  <a:pt x="670" y="480"/>
                </a:lnTo>
                <a:lnTo>
                  <a:pt x="688" y="495"/>
                </a:lnTo>
                <a:lnTo>
                  <a:pt x="706" y="516"/>
                </a:lnTo>
                <a:close/>
              </a:path>
            </a:pathLst>
          </a:custGeom>
          <a:solidFill>
            <a:srgbClr val="000000"/>
          </a:solidFill>
          <a:ln w="9525">
            <a:noFill/>
            <a:round/>
            <a:headEnd/>
            <a:tailEnd/>
          </a:ln>
        </p:spPr>
        <p:txBody>
          <a:bodyPr/>
          <a:lstStyle/>
          <a:p>
            <a:endParaRPr lang="en-IN"/>
          </a:p>
        </p:txBody>
      </p:sp>
      <p:grpSp>
        <p:nvGrpSpPr>
          <p:cNvPr id="5" name="Group 97"/>
          <p:cNvGrpSpPr>
            <a:grpSpLocks/>
          </p:cNvGrpSpPr>
          <p:nvPr/>
        </p:nvGrpSpPr>
        <p:grpSpPr bwMode="auto">
          <a:xfrm rot="2700000">
            <a:off x="4302655" y="4801130"/>
            <a:ext cx="1736725" cy="2243667"/>
            <a:chOff x="2336" y="2917"/>
            <a:chExt cx="1094" cy="1060"/>
          </a:xfrm>
        </p:grpSpPr>
        <p:sp>
          <p:nvSpPr>
            <p:cNvPr id="67683" name="Freeform 98"/>
            <p:cNvSpPr>
              <a:spLocks/>
            </p:cNvSpPr>
            <p:nvPr/>
          </p:nvSpPr>
          <p:spPr bwMode="auto">
            <a:xfrm>
              <a:off x="2631" y="3666"/>
              <a:ext cx="499" cy="311"/>
            </a:xfrm>
            <a:custGeom>
              <a:avLst/>
              <a:gdLst>
                <a:gd name="T0" fmla="*/ 686 w 286"/>
                <a:gd name="T1" fmla="*/ 11 h 223"/>
                <a:gd name="T2" fmla="*/ 686 w 286"/>
                <a:gd name="T3" fmla="*/ 11 h 223"/>
                <a:gd name="T4" fmla="*/ 530 w 286"/>
                <a:gd name="T5" fmla="*/ 29 h 223"/>
                <a:gd name="T6" fmla="*/ 400 w 286"/>
                <a:gd name="T7" fmla="*/ 60 h 223"/>
                <a:gd name="T8" fmla="*/ 265 w 286"/>
                <a:gd name="T9" fmla="*/ 89 h 223"/>
                <a:gd name="T10" fmla="*/ 171 w 286"/>
                <a:gd name="T11" fmla="*/ 138 h 223"/>
                <a:gd name="T12" fmla="*/ 94 w 286"/>
                <a:gd name="T13" fmla="*/ 184 h 223"/>
                <a:gd name="T14" fmla="*/ 16 w 286"/>
                <a:gd name="T15" fmla="*/ 245 h 223"/>
                <a:gd name="T16" fmla="*/ 0 w 286"/>
                <a:gd name="T17" fmla="*/ 301 h 223"/>
                <a:gd name="T18" fmla="*/ 0 w 286"/>
                <a:gd name="T19" fmla="*/ 360 h 223"/>
                <a:gd name="T20" fmla="*/ 0 w 286"/>
                <a:gd name="T21" fmla="*/ 360 h 223"/>
                <a:gd name="T22" fmla="*/ 16 w 286"/>
                <a:gd name="T23" fmla="*/ 418 h 223"/>
                <a:gd name="T24" fmla="*/ 73 w 286"/>
                <a:gd name="T25" fmla="*/ 467 h 223"/>
                <a:gd name="T26" fmla="*/ 171 w 286"/>
                <a:gd name="T27" fmla="*/ 516 h 223"/>
                <a:gd name="T28" fmla="*/ 265 w 286"/>
                <a:gd name="T29" fmla="*/ 556 h 223"/>
                <a:gd name="T30" fmla="*/ 400 w 286"/>
                <a:gd name="T31" fmla="*/ 576 h 223"/>
                <a:gd name="T32" fmla="*/ 530 w 286"/>
                <a:gd name="T33" fmla="*/ 593 h 223"/>
                <a:gd name="T34" fmla="*/ 686 w 286"/>
                <a:gd name="T35" fmla="*/ 605 h 223"/>
                <a:gd name="T36" fmla="*/ 834 w 286"/>
                <a:gd name="T37" fmla="*/ 593 h 223"/>
                <a:gd name="T38" fmla="*/ 834 w 286"/>
                <a:gd name="T39" fmla="*/ 593 h 223"/>
                <a:gd name="T40" fmla="*/ 989 w 286"/>
                <a:gd name="T41" fmla="*/ 576 h 223"/>
                <a:gd name="T42" fmla="*/ 1120 w 286"/>
                <a:gd name="T43" fmla="*/ 544 h 223"/>
                <a:gd name="T44" fmla="*/ 1239 w 286"/>
                <a:gd name="T45" fmla="*/ 516 h 223"/>
                <a:gd name="T46" fmla="*/ 1349 w 286"/>
                <a:gd name="T47" fmla="*/ 467 h 223"/>
                <a:gd name="T48" fmla="*/ 1425 w 286"/>
                <a:gd name="T49" fmla="*/ 418 h 223"/>
                <a:gd name="T50" fmla="*/ 1483 w 286"/>
                <a:gd name="T51" fmla="*/ 360 h 223"/>
                <a:gd name="T52" fmla="*/ 1520 w 286"/>
                <a:gd name="T53" fmla="*/ 301 h 223"/>
                <a:gd name="T54" fmla="*/ 1520 w 286"/>
                <a:gd name="T55" fmla="*/ 245 h 223"/>
                <a:gd name="T56" fmla="*/ 1520 w 286"/>
                <a:gd name="T57" fmla="*/ 245 h 223"/>
                <a:gd name="T58" fmla="*/ 1483 w 286"/>
                <a:gd name="T59" fmla="*/ 184 h 223"/>
                <a:gd name="T60" fmla="*/ 1425 w 286"/>
                <a:gd name="T61" fmla="*/ 138 h 223"/>
                <a:gd name="T62" fmla="*/ 1349 w 286"/>
                <a:gd name="T63" fmla="*/ 89 h 223"/>
                <a:gd name="T64" fmla="*/ 1239 w 286"/>
                <a:gd name="T65" fmla="*/ 49 h 223"/>
                <a:gd name="T66" fmla="*/ 1120 w 286"/>
                <a:gd name="T67" fmla="*/ 29 h 223"/>
                <a:gd name="T68" fmla="*/ 989 w 286"/>
                <a:gd name="T69" fmla="*/ 11 h 223"/>
                <a:gd name="T70" fmla="*/ 834 w 286"/>
                <a:gd name="T71" fmla="*/ 0 h 223"/>
                <a:gd name="T72" fmla="*/ 686 w 286"/>
                <a:gd name="T73" fmla="*/ 11 h 223"/>
                <a:gd name="T74" fmla="*/ 686 w 286"/>
                <a:gd name="T75" fmla="*/ 11 h 2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6"/>
                <a:gd name="T115" fmla="*/ 0 h 223"/>
                <a:gd name="T116" fmla="*/ 286 w 286"/>
                <a:gd name="T117" fmla="*/ 223 h 2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6" h="223">
                  <a:moveTo>
                    <a:pt x="129" y="4"/>
                  </a:moveTo>
                  <a:lnTo>
                    <a:pt x="129" y="4"/>
                  </a:lnTo>
                  <a:lnTo>
                    <a:pt x="100" y="11"/>
                  </a:lnTo>
                  <a:lnTo>
                    <a:pt x="75" y="22"/>
                  </a:lnTo>
                  <a:lnTo>
                    <a:pt x="50" y="33"/>
                  </a:lnTo>
                  <a:lnTo>
                    <a:pt x="32" y="51"/>
                  </a:lnTo>
                  <a:lnTo>
                    <a:pt x="18" y="68"/>
                  </a:lnTo>
                  <a:lnTo>
                    <a:pt x="3" y="90"/>
                  </a:lnTo>
                  <a:lnTo>
                    <a:pt x="0" y="111"/>
                  </a:lnTo>
                  <a:lnTo>
                    <a:pt x="0" y="133"/>
                  </a:lnTo>
                  <a:lnTo>
                    <a:pt x="3" y="154"/>
                  </a:lnTo>
                  <a:lnTo>
                    <a:pt x="14" y="172"/>
                  </a:lnTo>
                  <a:lnTo>
                    <a:pt x="32" y="190"/>
                  </a:lnTo>
                  <a:lnTo>
                    <a:pt x="50" y="205"/>
                  </a:lnTo>
                  <a:lnTo>
                    <a:pt x="75" y="212"/>
                  </a:lnTo>
                  <a:lnTo>
                    <a:pt x="100" y="219"/>
                  </a:lnTo>
                  <a:lnTo>
                    <a:pt x="129" y="223"/>
                  </a:lnTo>
                  <a:lnTo>
                    <a:pt x="157" y="219"/>
                  </a:lnTo>
                  <a:lnTo>
                    <a:pt x="186" y="212"/>
                  </a:lnTo>
                  <a:lnTo>
                    <a:pt x="211" y="201"/>
                  </a:lnTo>
                  <a:lnTo>
                    <a:pt x="233" y="190"/>
                  </a:lnTo>
                  <a:lnTo>
                    <a:pt x="254" y="172"/>
                  </a:lnTo>
                  <a:lnTo>
                    <a:pt x="268" y="154"/>
                  </a:lnTo>
                  <a:lnTo>
                    <a:pt x="279" y="133"/>
                  </a:lnTo>
                  <a:lnTo>
                    <a:pt x="286" y="111"/>
                  </a:lnTo>
                  <a:lnTo>
                    <a:pt x="286" y="90"/>
                  </a:lnTo>
                  <a:lnTo>
                    <a:pt x="279" y="68"/>
                  </a:lnTo>
                  <a:lnTo>
                    <a:pt x="268" y="51"/>
                  </a:lnTo>
                  <a:lnTo>
                    <a:pt x="254" y="33"/>
                  </a:lnTo>
                  <a:lnTo>
                    <a:pt x="233" y="18"/>
                  </a:lnTo>
                  <a:lnTo>
                    <a:pt x="211" y="11"/>
                  </a:lnTo>
                  <a:lnTo>
                    <a:pt x="186" y="4"/>
                  </a:lnTo>
                  <a:lnTo>
                    <a:pt x="157" y="0"/>
                  </a:lnTo>
                  <a:lnTo>
                    <a:pt x="129" y="4"/>
                  </a:lnTo>
                  <a:close/>
                </a:path>
              </a:pathLst>
            </a:custGeom>
            <a:solidFill>
              <a:srgbClr val="000000"/>
            </a:solidFill>
            <a:ln w="9525">
              <a:noFill/>
              <a:round/>
              <a:headEnd/>
              <a:tailEnd/>
            </a:ln>
          </p:spPr>
          <p:txBody>
            <a:bodyPr/>
            <a:lstStyle/>
            <a:p>
              <a:endParaRPr lang="en-IN"/>
            </a:p>
          </p:txBody>
        </p:sp>
        <p:sp>
          <p:nvSpPr>
            <p:cNvPr id="67684" name="Freeform 99"/>
            <p:cNvSpPr>
              <a:spLocks/>
            </p:cNvSpPr>
            <p:nvPr/>
          </p:nvSpPr>
          <p:spPr bwMode="auto">
            <a:xfrm>
              <a:off x="2662" y="3696"/>
              <a:ext cx="436" cy="250"/>
            </a:xfrm>
            <a:custGeom>
              <a:avLst/>
              <a:gdLst>
                <a:gd name="T0" fmla="*/ 589 w 250"/>
                <a:gd name="T1" fmla="*/ 8 h 179"/>
                <a:gd name="T2" fmla="*/ 589 w 250"/>
                <a:gd name="T3" fmla="*/ 8 h 179"/>
                <a:gd name="T4" fmla="*/ 471 w 250"/>
                <a:gd name="T5" fmla="*/ 20 h 179"/>
                <a:gd name="T6" fmla="*/ 340 w 250"/>
                <a:gd name="T7" fmla="*/ 49 h 179"/>
                <a:gd name="T8" fmla="*/ 244 w 250"/>
                <a:gd name="T9" fmla="*/ 80 h 179"/>
                <a:gd name="T10" fmla="*/ 148 w 250"/>
                <a:gd name="T11" fmla="*/ 105 h 179"/>
                <a:gd name="T12" fmla="*/ 73 w 250"/>
                <a:gd name="T13" fmla="*/ 147 h 179"/>
                <a:gd name="T14" fmla="*/ 16 w 250"/>
                <a:gd name="T15" fmla="*/ 197 h 179"/>
                <a:gd name="T16" fmla="*/ 0 w 250"/>
                <a:gd name="T17" fmla="*/ 242 h 179"/>
                <a:gd name="T18" fmla="*/ 0 w 250"/>
                <a:gd name="T19" fmla="*/ 291 h 179"/>
                <a:gd name="T20" fmla="*/ 0 w 250"/>
                <a:gd name="T21" fmla="*/ 291 h 179"/>
                <a:gd name="T22" fmla="*/ 16 w 250"/>
                <a:gd name="T23" fmla="*/ 341 h 179"/>
                <a:gd name="T24" fmla="*/ 73 w 250"/>
                <a:gd name="T25" fmla="*/ 383 h 179"/>
                <a:gd name="T26" fmla="*/ 148 w 250"/>
                <a:gd name="T27" fmla="*/ 419 h 179"/>
                <a:gd name="T28" fmla="*/ 244 w 250"/>
                <a:gd name="T29" fmla="*/ 448 h 179"/>
                <a:gd name="T30" fmla="*/ 340 w 250"/>
                <a:gd name="T31" fmla="*/ 468 h 179"/>
                <a:gd name="T32" fmla="*/ 457 w 250"/>
                <a:gd name="T33" fmla="*/ 476 h 179"/>
                <a:gd name="T34" fmla="*/ 589 w 250"/>
                <a:gd name="T35" fmla="*/ 487 h 179"/>
                <a:gd name="T36" fmla="*/ 720 w 250"/>
                <a:gd name="T37" fmla="*/ 476 h 179"/>
                <a:gd name="T38" fmla="*/ 720 w 250"/>
                <a:gd name="T39" fmla="*/ 476 h 179"/>
                <a:gd name="T40" fmla="*/ 855 w 250"/>
                <a:gd name="T41" fmla="*/ 468 h 179"/>
                <a:gd name="T42" fmla="*/ 985 w 250"/>
                <a:gd name="T43" fmla="*/ 448 h 179"/>
                <a:gd name="T44" fmla="*/ 1083 w 250"/>
                <a:gd name="T45" fmla="*/ 408 h 179"/>
                <a:gd name="T46" fmla="*/ 1177 w 250"/>
                <a:gd name="T47" fmla="*/ 383 h 179"/>
                <a:gd name="T48" fmla="*/ 1254 w 250"/>
                <a:gd name="T49" fmla="*/ 341 h 179"/>
                <a:gd name="T50" fmla="*/ 1289 w 250"/>
                <a:gd name="T51" fmla="*/ 291 h 179"/>
                <a:gd name="T52" fmla="*/ 1325 w 250"/>
                <a:gd name="T53" fmla="*/ 242 h 179"/>
                <a:gd name="T54" fmla="*/ 1325 w 250"/>
                <a:gd name="T55" fmla="*/ 197 h 179"/>
                <a:gd name="T56" fmla="*/ 1325 w 250"/>
                <a:gd name="T57" fmla="*/ 197 h 179"/>
                <a:gd name="T58" fmla="*/ 1289 w 250"/>
                <a:gd name="T59" fmla="*/ 147 h 179"/>
                <a:gd name="T60" fmla="*/ 1254 w 250"/>
                <a:gd name="T61" fmla="*/ 105 h 179"/>
                <a:gd name="T62" fmla="*/ 1177 w 250"/>
                <a:gd name="T63" fmla="*/ 68 h 179"/>
                <a:gd name="T64" fmla="*/ 1083 w 250"/>
                <a:gd name="T65" fmla="*/ 39 h 179"/>
                <a:gd name="T66" fmla="*/ 985 w 250"/>
                <a:gd name="T67" fmla="*/ 20 h 179"/>
                <a:gd name="T68" fmla="*/ 855 w 250"/>
                <a:gd name="T69" fmla="*/ 8 h 179"/>
                <a:gd name="T70" fmla="*/ 736 w 250"/>
                <a:gd name="T71" fmla="*/ 0 h 179"/>
                <a:gd name="T72" fmla="*/ 589 w 250"/>
                <a:gd name="T73" fmla="*/ 8 h 179"/>
                <a:gd name="T74" fmla="*/ 589 w 250"/>
                <a:gd name="T75" fmla="*/ 8 h 1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0"/>
                <a:gd name="T115" fmla="*/ 0 h 179"/>
                <a:gd name="T116" fmla="*/ 250 w 250"/>
                <a:gd name="T117" fmla="*/ 179 h 1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0" h="179">
                  <a:moveTo>
                    <a:pt x="111" y="3"/>
                  </a:moveTo>
                  <a:lnTo>
                    <a:pt x="111" y="3"/>
                  </a:lnTo>
                  <a:lnTo>
                    <a:pt x="89" y="7"/>
                  </a:lnTo>
                  <a:lnTo>
                    <a:pt x="64" y="18"/>
                  </a:lnTo>
                  <a:lnTo>
                    <a:pt x="46" y="29"/>
                  </a:lnTo>
                  <a:lnTo>
                    <a:pt x="28" y="39"/>
                  </a:lnTo>
                  <a:lnTo>
                    <a:pt x="14" y="54"/>
                  </a:lnTo>
                  <a:lnTo>
                    <a:pt x="3" y="72"/>
                  </a:lnTo>
                  <a:lnTo>
                    <a:pt x="0" y="89"/>
                  </a:lnTo>
                  <a:lnTo>
                    <a:pt x="0" y="107"/>
                  </a:lnTo>
                  <a:lnTo>
                    <a:pt x="3" y="125"/>
                  </a:lnTo>
                  <a:lnTo>
                    <a:pt x="14" y="140"/>
                  </a:lnTo>
                  <a:lnTo>
                    <a:pt x="28" y="154"/>
                  </a:lnTo>
                  <a:lnTo>
                    <a:pt x="46" y="165"/>
                  </a:lnTo>
                  <a:lnTo>
                    <a:pt x="64" y="172"/>
                  </a:lnTo>
                  <a:lnTo>
                    <a:pt x="86" y="175"/>
                  </a:lnTo>
                  <a:lnTo>
                    <a:pt x="111" y="179"/>
                  </a:lnTo>
                  <a:lnTo>
                    <a:pt x="136" y="175"/>
                  </a:lnTo>
                  <a:lnTo>
                    <a:pt x="161" y="172"/>
                  </a:lnTo>
                  <a:lnTo>
                    <a:pt x="186" y="165"/>
                  </a:lnTo>
                  <a:lnTo>
                    <a:pt x="204" y="150"/>
                  </a:lnTo>
                  <a:lnTo>
                    <a:pt x="222" y="140"/>
                  </a:lnTo>
                  <a:lnTo>
                    <a:pt x="236" y="125"/>
                  </a:lnTo>
                  <a:lnTo>
                    <a:pt x="243" y="107"/>
                  </a:lnTo>
                  <a:lnTo>
                    <a:pt x="250" y="89"/>
                  </a:lnTo>
                  <a:lnTo>
                    <a:pt x="250" y="72"/>
                  </a:lnTo>
                  <a:lnTo>
                    <a:pt x="243" y="54"/>
                  </a:lnTo>
                  <a:lnTo>
                    <a:pt x="236" y="39"/>
                  </a:lnTo>
                  <a:lnTo>
                    <a:pt x="222" y="25"/>
                  </a:lnTo>
                  <a:lnTo>
                    <a:pt x="204" y="14"/>
                  </a:lnTo>
                  <a:lnTo>
                    <a:pt x="186" y="7"/>
                  </a:lnTo>
                  <a:lnTo>
                    <a:pt x="161" y="3"/>
                  </a:lnTo>
                  <a:lnTo>
                    <a:pt x="139" y="0"/>
                  </a:lnTo>
                  <a:lnTo>
                    <a:pt x="111" y="3"/>
                  </a:lnTo>
                  <a:close/>
                </a:path>
              </a:pathLst>
            </a:custGeom>
            <a:solidFill>
              <a:srgbClr val="FFFFFF"/>
            </a:solidFill>
            <a:ln w="9525">
              <a:noFill/>
              <a:round/>
              <a:headEnd/>
              <a:tailEnd/>
            </a:ln>
          </p:spPr>
          <p:txBody>
            <a:bodyPr/>
            <a:lstStyle/>
            <a:p>
              <a:endParaRPr lang="en-IN"/>
            </a:p>
          </p:txBody>
        </p:sp>
        <p:sp>
          <p:nvSpPr>
            <p:cNvPr id="67685" name="Freeform 100"/>
            <p:cNvSpPr>
              <a:spLocks/>
            </p:cNvSpPr>
            <p:nvPr/>
          </p:nvSpPr>
          <p:spPr bwMode="auto">
            <a:xfrm>
              <a:off x="2355" y="2932"/>
              <a:ext cx="1057" cy="914"/>
            </a:xfrm>
            <a:custGeom>
              <a:avLst/>
              <a:gdLst>
                <a:gd name="T0" fmla="*/ 494 w 606"/>
                <a:gd name="T1" fmla="*/ 592 h 655"/>
                <a:gd name="T2" fmla="*/ 363 w 606"/>
                <a:gd name="T3" fmla="*/ 467 h 655"/>
                <a:gd name="T4" fmla="*/ 155 w 606"/>
                <a:gd name="T5" fmla="*/ 378 h 655"/>
                <a:gd name="T6" fmla="*/ 73 w 606"/>
                <a:gd name="T7" fmla="*/ 339 h 655"/>
                <a:gd name="T8" fmla="*/ 0 w 606"/>
                <a:gd name="T9" fmla="*/ 272 h 655"/>
                <a:gd name="T10" fmla="*/ 21 w 606"/>
                <a:gd name="T11" fmla="*/ 222 h 655"/>
                <a:gd name="T12" fmla="*/ 58 w 606"/>
                <a:gd name="T13" fmla="*/ 205 h 655"/>
                <a:gd name="T14" fmla="*/ 228 w 606"/>
                <a:gd name="T15" fmla="*/ 166 h 655"/>
                <a:gd name="T16" fmla="*/ 384 w 606"/>
                <a:gd name="T17" fmla="*/ 166 h 655"/>
                <a:gd name="T18" fmla="*/ 515 w 606"/>
                <a:gd name="T19" fmla="*/ 186 h 655"/>
                <a:gd name="T20" fmla="*/ 720 w 606"/>
                <a:gd name="T21" fmla="*/ 282 h 655"/>
                <a:gd name="T22" fmla="*/ 855 w 606"/>
                <a:gd name="T23" fmla="*/ 427 h 655"/>
                <a:gd name="T24" fmla="*/ 912 w 606"/>
                <a:gd name="T25" fmla="*/ 494 h 655"/>
                <a:gd name="T26" fmla="*/ 1006 w 606"/>
                <a:gd name="T27" fmla="*/ 555 h 655"/>
                <a:gd name="T28" fmla="*/ 1177 w 606"/>
                <a:gd name="T29" fmla="*/ 555 h 655"/>
                <a:gd name="T30" fmla="*/ 1390 w 606"/>
                <a:gd name="T31" fmla="*/ 523 h 655"/>
                <a:gd name="T32" fmla="*/ 1898 w 606"/>
                <a:gd name="T33" fmla="*/ 389 h 655"/>
                <a:gd name="T34" fmla="*/ 2302 w 606"/>
                <a:gd name="T35" fmla="*/ 241 h 655"/>
                <a:gd name="T36" fmla="*/ 2416 w 606"/>
                <a:gd name="T37" fmla="*/ 193 h 655"/>
                <a:gd name="T38" fmla="*/ 2681 w 606"/>
                <a:gd name="T39" fmla="*/ 49 h 655"/>
                <a:gd name="T40" fmla="*/ 2833 w 606"/>
                <a:gd name="T41" fmla="*/ 0 h 655"/>
                <a:gd name="T42" fmla="*/ 3038 w 606"/>
                <a:gd name="T43" fmla="*/ 0 h 655"/>
                <a:gd name="T44" fmla="*/ 3099 w 606"/>
                <a:gd name="T45" fmla="*/ 20 h 655"/>
                <a:gd name="T46" fmla="*/ 3194 w 606"/>
                <a:gd name="T47" fmla="*/ 49 h 655"/>
                <a:gd name="T48" fmla="*/ 3216 w 606"/>
                <a:gd name="T49" fmla="*/ 95 h 655"/>
                <a:gd name="T50" fmla="*/ 3173 w 606"/>
                <a:gd name="T51" fmla="*/ 173 h 655"/>
                <a:gd name="T52" fmla="*/ 3038 w 606"/>
                <a:gd name="T53" fmla="*/ 290 h 655"/>
                <a:gd name="T54" fmla="*/ 2930 w 606"/>
                <a:gd name="T55" fmla="*/ 378 h 655"/>
                <a:gd name="T56" fmla="*/ 2738 w 606"/>
                <a:gd name="T57" fmla="*/ 507 h 655"/>
                <a:gd name="T58" fmla="*/ 2665 w 606"/>
                <a:gd name="T59" fmla="*/ 536 h 655"/>
                <a:gd name="T60" fmla="*/ 2738 w 606"/>
                <a:gd name="T61" fmla="*/ 624 h 655"/>
                <a:gd name="T62" fmla="*/ 2738 w 606"/>
                <a:gd name="T63" fmla="*/ 701 h 655"/>
                <a:gd name="T64" fmla="*/ 2702 w 606"/>
                <a:gd name="T65" fmla="*/ 728 h 655"/>
                <a:gd name="T66" fmla="*/ 2775 w 606"/>
                <a:gd name="T67" fmla="*/ 777 h 655"/>
                <a:gd name="T68" fmla="*/ 2812 w 606"/>
                <a:gd name="T69" fmla="*/ 913 h 655"/>
                <a:gd name="T70" fmla="*/ 2775 w 606"/>
                <a:gd name="T71" fmla="*/ 974 h 655"/>
                <a:gd name="T72" fmla="*/ 2833 w 606"/>
                <a:gd name="T73" fmla="*/ 1079 h 655"/>
                <a:gd name="T74" fmla="*/ 2812 w 606"/>
                <a:gd name="T75" fmla="*/ 1168 h 655"/>
                <a:gd name="T76" fmla="*/ 2738 w 606"/>
                <a:gd name="T77" fmla="*/ 1256 h 655"/>
                <a:gd name="T78" fmla="*/ 2355 w 606"/>
                <a:gd name="T79" fmla="*/ 1489 h 655"/>
                <a:gd name="T80" fmla="*/ 2208 w 606"/>
                <a:gd name="T81" fmla="*/ 1624 h 655"/>
                <a:gd name="T82" fmla="*/ 2187 w 606"/>
                <a:gd name="T83" fmla="*/ 1663 h 655"/>
                <a:gd name="T84" fmla="*/ 2111 w 606"/>
                <a:gd name="T85" fmla="*/ 1723 h 655"/>
                <a:gd name="T86" fmla="*/ 1980 w 606"/>
                <a:gd name="T87" fmla="*/ 1760 h 655"/>
                <a:gd name="T88" fmla="*/ 1577 w 606"/>
                <a:gd name="T89" fmla="*/ 1779 h 655"/>
                <a:gd name="T90" fmla="*/ 1198 w 606"/>
                <a:gd name="T91" fmla="*/ 1741 h 655"/>
                <a:gd name="T92" fmla="*/ 1104 w 606"/>
                <a:gd name="T93" fmla="*/ 1712 h 655"/>
                <a:gd name="T94" fmla="*/ 1067 w 606"/>
                <a:gd name="T95" fmla="*/ 1663 h 655"/>
                <a:gd name="T96" fmla="*/ 985 w 606"/>
                <a:gd name="T97" fmla="*/ 1575 h 655"/>
                <a:gd name="T98" fmla="*/ 780 w 606"/>
                <a:gd name="T99" fmla="*/ 1390 h 655"/>
                <a:gd name="T100" fmla="*/ 706 w 606"/>
                <a:gd name="T101" fmla="*/ 1305 h 655"/>
                <a:gd name="T102" fmla="*/ 612 w 606"/>
                <a:gd name="T103" fmla="*/ 1157 h 655"/>
                <a:gd name="T104" fmla="*/ 569 w 606"/>
                <a:gd name="T105" fmla="*/ 846 h 655"/>
                <a:gd name="T106" fmla="*/ 551 w 606"/>
                <a:gd name="T107" fmla="*/ 689 h 655"/>
                <a:gd name="T108" fmla="*/ 494 w 606"/>
                <a:gd name="T109" fmla="*/ 592 h 6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6"/>
                <a:gd name="T166" fmla="*/ 0 h 655"/>
                <a:gd name="T167" fmla="*/ 606 w 606"/>
                <a:gd name="T168" fmla="*/ 655 h 6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6" h="655">
                  <a:moveTo>
                    <a:pt x="93" y="218"/>
                  </a:moveTo>
                  <a:lnTo>
                    <a:pt x="93" y="218"/>
                  </a:lnTo>
                  <a:lnTo>
                    <a:pt x="82" y="193"/>
                  </a:lnTo>
                  <a:lnTo>
                    <a:pt x="68" y="172"/>
                  </a:lnTo>
                  <a:lnTo>
                    <a:pt x="50" y="157"/>
                  </a:lnTo>
                  <a:lnTo>
                    <a:pt x="29" y="139"/>
                  </a:lnTo>
                  <a:lnTo>
                    <a:pt x="14" y="125"/>
                  </a:lnTo>
                  <a:lnTo>
                    <a:pt x="0" y="111"/>
                  </a:lnTo>
                  <a:lnTo>
                    <a:pt x="0" y="100"/>
                  </a:lnTo>
                  <a:lnTo>
                    <a:pt x="0" y="93"/>
                  </a:lnTo>
                  <a:lnTo>
                    <a:pt x="4" y="82"/>
                  </a:lnTo>
                  <a:lnTo>
                    <a:pt x="11" y="75"/>
                  </a:lnTo>
                  <a:lnTo>
                    <a:pt x="29" y="64"/>
                  </a:lnTo>
                  <a:lnTo>
                    <a:pt x="43" y="61"/>
                  </a:lnTo>
                  <a:lnTo>
                    <a:pt x="57" y="57"/>
                  </a:lnTo>
                  <a:lnTo>
                    <a:pt x="72" y="61"/>
                  </a:lnTo>
                  <a:lnTo>
                    <a:pt x="86" y="61"/>
                  </a:lnTo>
                  <a:lnTo>
                    <a:pt x="97" y="68"/>
                  </a:lnTo>
                  <a:lnTo>
                    <a:pt x="118" y="82"/>
                  </a:lnTo>
                  <a:lnTo>
                    <a:pt x="136" y="104"/>
                  </a:lnTo>
                  <a:lnTo>
                    <a:pt x="151" y="129"/>
                  </a:lnTo>
                  <a:lnTo>
                    <a:pt x="161" y="157"/>
                  </a:lnTo>
                  <a:lnTo>
                    <a:pt x="172" y="182"/>
                  </a:lnTo>
                  <a:lnTo>
                    <a:pt x="179" y="197"/>
                  </a:lnTo>
                  <a:lnTo>
                    <a:pt x="190" y="204"/>
                  </a:lnTo>
                  <a:lnTo>
                    <a:pt x="204" y="204"/>
                  </a:lnTo>
                  <a:lnTo>
                    <a:pt x="222" y="204"/>
                  </a:lnTo>
                  <a:lnTo>
                    <a:pt x="240" y="200"/>
                  </a:lnTo>
                  <a:lnTo>
                    <a:pt x="262" y="193"/>
                  </a:lnTo>
                  <a:lnTo>
                    <a:pt x="312" y="172"/>
                  </a:lnTo>
                  <a:lnTo>
                    <a:pt x="358" y="143"/>
                  </a:lnTo>
                  <a:lnTo>
                    <a:pt x="401" y="114"/>
                  </a:lnTo>
                  <a:lnTo>
                    <a:pt x="434" y="89"/>
                  </a:lnTo>
                  <a:lnTo>
                    <a:pt x="455" y="71"/>
                  </a:lnTo>
                  <a:lnTo>
                    <a:pt x="480" y="43"/>
                  </a:lnTo>
                  <a:lnTo>
                    <a:pt x="505" y="18"/>
                  </a:lnTo>
                  <a:lnTo>
                    <a:pt x="520" y="7"/>
                  </a:lnTo>
                  <a:lnTo>
                    <a:pt x="534" y="0"/>
                  </a:lnTo>
                  <a:lnTo>
                    <a:pt x="552" y="0"/>
                  </a:lnTo>
                  <a:lnTo>
                    <a:pt x="573" y="0"/>
                  </a:lnTo>
                  <a:lnTo>
                    <a:pt x="584" y="7"/>
                  </a:lnTo>
                  <a:lnTo>
                    <a:pt x="595" y="10"/>
                  </a:lnTo>
                  <a:lnTo>
                    <a:pt x="602" y="18"/>
                  </a:lnTo>
                  <a:lnTo>
                    <a:pt x="606" y="25"/>
                  </a:lnTo>
                  <a:lnTo>
                    <a:pt x="606" y="35"/>
                  </a:lnTo>
                  <a:lnTo>
                    <a:pt x="606" y="46"/>
                  </a:lnTo>
                  <a:lnTo>
                    <a:pt x="598" y="64"/>
                  </a:lnTo>
                  <a:lnTo>
                    <a:pt x="588" y="86"/>
                  </a:lnTo>
                  <a:lnTo>
                    <a:pt x="573" y="107"/>
                  </a:lnTo>
                  <a:lnTo>
                    <a:pt x="552" y="139"/>
                  </a:lnTo>
                  <a:lnTo>
                    <a:pt x="530" y="172"/>
                  </a:lnTo>
                  <a:lnTo>
                    <a:pt x="516" y="186"/>
                  </a:lnTo>
                  <a:lnTo>
                    <a:pt x="502" y="197"/>
                  </a:lnTo>
                  <a:lnTo>
                    <a:pt x="512" y="211"/>
                  </a:lnTo>
                  <a:lnTo>
                    <a:pt x="516" y="229"/>
                  </a:lnTo>
                  <a:lnTo>
                    <a:pt x="516" y="250"/>
                  </a:lnTo>
                  <a:lnTo>
                    <a:pt x="516" y="258"/>
                  </a:lnTo>
                  <a:lnTo>
                    <a:pt x="509" y="268"/>
                  </a:lnTo>
                  <a:lnTo>
                    <a:pt x="516" y="276"/>
                  </a:lnTo>
                  <a:lnTo>
                    <a:pt x="523" y="286"/>
                  </a:lnTo>
                  <a:lnTo>
                    <a:pt x="530" y="311"/>
                  </a:lnTo>
                  <a:lnTo>
                    <a:pt x="530" y="336"/>
                  </a:lnTo>
                  <a:lnTo>
                    <a:pt x="523" y="358"/>
                  </a:lnTo>
                  <a:lnTo>
                    <a:pt x="530" y="379"/>
                  </a:lnTo>
                  <a:lnTo>
                    <a:pt x="534" y="397"/>
                  </a:lnTo>
                  <a:lnTo>
                    <a:pt x="534" y="415"/>
                  </a:lnTo>
                  <a:lnTo>
                    <a:pt x="530" y="430"/>
                  </a:lnTo>
                  <a:lnTo>
                    <a:pt x="527" y="448"/>
                  </a:lnTo>
                  <a:lnTo>
                    <a:pt x="516" y="462"/>
                  </a:lnTo>
                  <a:lnTo>
                    <a:pt x="495" y="491"/>
                  </a:lnTo>
                  <a:lnTo>
                    <a:pt x="444" y="548"/>
                  </a:lnTo>
                  <a:lnTo>
                    <a:pt x="426" y="580"/>
                  </a:lnTo>
                  <a:lnTo>
                    <a:pt x="416" y="598"/>
                  </a:lnTo>
                  <a:lnTo>
                    <a:pt x="412" y="612"/>
                  </a:lnTo>
                  <a:lnTo>
                    <a:pt x="409" y="623"/>
                  </a:lnTo>
                  <a:lnTo>
                    <a:pt x="398" y="634"/>
                  </a:lnTo>
                  <a:lnTo>
                    <a:pt x="387" y="641"/>
                  </a:lnTo>
                  <a:lnTo>
                    <a:pt x="373" y="648"/>
                  </a:lnTo>
                  <a:lnTo>
                    <a:pt x="337" y="655"/>
                  </a:lnTo>
                  <a:lnTo>
                    <a:pt x="297" y="655"/>
                  </a:lnTo>
                  <a:lnTo>
                    <a:pt x="258" y="652"/>
                  </a:lnTo>
                  <a:lnTo>
                    <a:pt x="226" y="641"/>
                  </a:lnTo>
                  <a:lnTo>
                    <a:pt x="215" y="637"/>
                  </a:lnTo>
                  <a:lnTo>
                    <a:pt x="208" y="630"/>
                  </a:lnTo>
                  <a:lnTo>
                    <a:pt x="201" y="623"/>
                  </a:lnTo>
                  <a:lnTo>
                    <a:pt x="201" y="612"/>
                  </a:lnTo>
                  <a:lnTo>
                    <a:pt x="186" y="580"/>
                  </a:lnTo>
                  <a:lnTo>
                    <a:pt x="168" y="548"/>
                  </a:lnTo>
                  <a:lnTo>
                    <a:pt x="147" y="512"/>
                  </a:lnTo>
                  <a:lnTo>
                    <a:pt x="133" y="480"/>
                  </a:lnTo>
                  <a:lnTo>
                    <a:pt x="122" y="451"/>
                  </a:lnTo>
                  <a:lnTo>
                    <a:pt x="115" y="426"/>
                  </a:lnTo>
                  <a:lnTo>
                    <a:pt x="111" y="369"/>
                  </a:lnTo>
                  <a:lnTo>
                    <a:pt x="107" y="311"/>
                  </a:lnTo>
                  <a:lnTo>
                    <a:pt x="104" y="254"/>
                  </a:lnTo>
                  <a:lnTo>
                    <a:pt x="93" y="218"/>
                  </a:lnTo>
                  <a:close/>
                </a:path>
              </a:pathLst>
            </a:custGeom>
            <a:solidFill>
              <a:srgbClr val="000000"/>
            </a:solidFill>
            <a:ln w="9525">
              <a:noFill/>
              <a:round/>
              <a:headEnd/>
              <a:tailEnd/>
            </a:ln>
          </p:spPr>
          <p:txBody>
            <a:bodyPr/>
            <a:lstStyle/>
            <a:p>
              <a:endParaRPr lang="en-IN"/>
            </a:p>
          </p:txBody>
        </p:sp>
        <p:sp>
          <p:nvSpPr>
            <p:cNvPr id="67686" name="Freeform 101"/>
            <p:cNvSpPr>
              <a:spLocks noEditPoints="1"/>
            </p:cNvSpPr>
            <p:nvPr/>
          </p:nvSpPr>
          <p:spPr bwMode="auto">
            <a:xfrm>
              <a:off x="2336" y="2917"/>
              <a:ext cx="1094" cy="944"/>
            </a:xfrm>
            <a:custGeom>
              <a:avLst/>
              <a:gdLst>
                <a:gd name="T0" fmla="*/ 2342 w 627"/>
                <a:gd name="T1" fmla="*/ 241 h 677"/>
                <a:gd name="T2" fmla="*/ 1427 w 627"/>
                <a:gd name="T3" fmla="*/ 534 h 677"/>
                <a:gd name="T4" fmla="*/ 1047 w 627"/>
                <a:gd name="T5" fmla="*/ 544 h 677"/>
                <a:gd name="T6" fmla="*/ 801 w 627"/>
                <a:gd name="T7" fmla="*/ 290 h 677"/>
                <a:gd name="T8" fmla="*/ 441 w 627"/>
                <a:gd name="T9" fmla="*/ 166 h 677"/>
                <a:gd name="T10" fmla="*/ 21 w 627"/>
                <a:gd name="T11" fmla="*/ 241 h 677"/>
                <a:gd name="T12" fmla="*/ 21 w 627"/>
                <a:gd name="T13" fmla="*/ 330 h 677"/>
                <a:gd name="T14" fmla="*/ 250 w 627"/>
                <a:gd name="T15" fmla="*/ 455 h 677"/>
                <a:gd name="T16" fmla="*/ 515 w 627"/>
                <a:gd name="T17" fmla="*/ 632 h 677"/>
                <a:gd name="T18" fmla="*/ 590 w 627"/>
                <a:gd name="T19" fmla="*/ 951 h 677"/>
                <a:gd name="T20" fmla="*/ 707 w 627"/>
                <a:gd name="T21" fmla="*/ 1340 h 677"/>
                <a:gd name="T22" fmla="*/ 1091 w 627"/>
                <a:gd name="T23" fmla="*/ 1700 h 677"/>
                <a:gd name="T24" fmla="*/ 1127 w 627"/>
                <a:gd name="T25" fmla="*/ 1758 h 677"/>
                <a:gd name="T26" fmla="*/ 1546 w 627"/>
                <a:gd name="T27" fmla="*/ 1828 h 677"/>
                <a:gd name="T28" fmla="*/ 2055 w 627"/>
                <a:gd name="T29" fmla="*/ 1806 h 677"/>
                <a:gd name="T30" fmla="*/ 2284 w 627"/>
                <a:gd name="T31" fmla="*/ 1700 h 677"/>
                <a:gd name="T32" fmla="*/ 2609 w 627"/>
                <a:gd name="T33" fmla="*/ 1449 h 677"/>
                <a:gd name="T34" fmla="*/ 2952 w 627"/>
                <a:gd name="T35" fmla="*/ 1128 h 677"/>
                <a:gd name="T36" fmla="*/ 2917 w 627"/>
                <a:gd name="T37" fmla="*/ 951 h 677"/>
                <a:gd name="T38" fmla="*/ 2874 w 627"/>
                <a:gd name="T39" fmla="*/ 785 h 677"/>
                <a:gd name="T40" fmla="*/ 2858 w 627"/>
                <a:gd name="T41" fmla="*/ 680 h 677"/>
                <a:gd name="T42" fmla="*/ 2917 w 627"/>
                <a:gd name="T43" fmla="*/ 516 h 677"/>
                <a:gd name="T44" fmla="*/ 3181 w 627"/>
                <a:gd name="T45" fmla="*/ 311 h 677"/>
                <a:gd name="T46" fmla="*/ 3315 w 627"/>
                <a:gd name="T47" fmla="*/ 88 h 677"/>
                <a:gd name="T48" fmla="*/ 3102 w 627"/>
                <a:gd name="T49" fmla="*/ 8 h 677"/>
                <a:gd name="T50" fmla="*/ 2739 w 627"/>
                <a:gd name="T51" fmla="*/ 39 h 677"/>
                <a:gd name="T52" fmla="*/ 1199 w 627"/>
                <a:gd name="T53" fmla="*/ 1719 h 677"/>
                <a:gd name="T54" fmla="*/ 1178 w 627"/>
                <a:gd name="T55" fmla="*/ 1682 h 677"/>
                <a:gd name="T56" fmla="*/ 801 w 627"/>
                <a:gd name="T57" fmla="*/ 1320 h 677"/>
                <a:gd name="T58" fmla="*/ 686 w 627"/>
                <a:gd name="T59" fmla="*/ 951 h 677"/>
                <a:gd name="T60" fmla="*/ 612 w 627"/>
                <a:gd name="T61" fmla="*/ 612 h 677"/>
                <a:gd name="T62" fmla="*/ 307 w 627"/>
                <a:gd name="T63" fmla="*/ 418 h 677"/>
                <a:gd name="T64" fmla="*/ 115 w 627"/>
                <a:gd name="T65" fmla="*/ 321 h 677"/>
                <a:gd name="T66" fmla="*/ 155 w 627"/>
                <a:gd name="T67" fmla="*/ 252 h 677"/>
                <a:gd name="T68" fmla="*/ 515 w 627"/>
                <a:gd name="T69" fmla="*/ 222 h 677"/>
                <a:gd name="T70" fmla="*/ 913 w 627"/>
                <a:gd name="T71" fmla="*/ 534 h 677"/>
                <a:gd name="T72" fmla="*/ 1091 w 627"/>
                <a:gd name="T73" fmla="*/ 612 h 677"/>
                <a:gd name="T74" fmla="*/ 1656 w 627"/>
                <a:gd name="T75" fmla="*/ 534 h 677"/>
                <a:gd name="T76" fmla="*/ 2511 w 627"/>
                <a:gd name="T77" fmla="*/ 233 h 677"/>
                <a:gd name="T78" fmla="*/ 2858 w 627"/>
                <a:gd name="T79" fmla="*/ 68 h 677"/>
                <a:gd name="T80" fmla="*/ 3181 w 627"/>
                <a:gd name="T81" fmla="*/ 78 h 677"/>
                <a:gd name="T82" fmla="*/ 3217 w 627"/>
                <a:gd name="T83" fmla="*/ 153 h 677"/>
                <a:gd name="T84" fmla="*/ 2952 w 627"/>
                <a:gd name="T85" fmla="*/ 386 h 677"/>
                <a:gd name="T86" fmla="*/ 2703 w 627"/>
                <a:gd name="T87" fmla="*/ 544 h 677"/>
                <a:gd name="T88" fmla="*/ 2762 w 627"/>
                <a:gd name="T89" fmla="*/ 661 h 677"/>
                <a:gd name="T90" fmla="*/ 2739 w 627"/>
                <a:gd name="T91" fmla="*/ 768 h 677"/>
                <a:gd name="T92" fmla="*/ 2800 w 627"/>
                <a:gd name="T93" fmla="*/ 1001 h 677"/>
                <a:gd name="T94" fmla="*/ 2837 w 627"/>
                <a:gd name="T95" fmla="*/ 1174 h 677"/>
                <a:gd name="T96" fmla="*/ 2551 w 627"/>
                <a:gd name="T97" fmla="*/ 1408 h 677"/>
                <a:gd name="T98" fmla="*/ 2211 w 627"/>
                <a:gd name="T99" fmla="*/ 1690 h 677"/>
                <a:gd name="T100" fmla="*/ 1905 w 627"/>
                <a:gd name="T101" fmla="*/ 1779 h 677"/>
                <a:gd name="T102" fmla="*/ 1199 w 627"/>
                <a:gd name="T103" fmla="*/ 1719 h 6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27"/>
                <a:gd name="T157" fmla="*/ 0 h 677"/>
                <a:gd name="T158" fmla="*/ 627 w 627"/>
                <a:gd name="T159" fmla="*/ 677 h 6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27" h="677">
                  <a:moveTo>
                    <a:pt x="473" y="61"/>
                  </a:moveTo>
                  <a:lnTo>
                    <a:pt x="473" y="61"/>
                  </a:lnTo>
                  <a:lnTo>
                    <a:pt x="459" y="75"/>
                  </a:lnTo>
                  <a:lnTo>
                    <a:pt x="441" y="89"/>
                  </a:lnTo>
                  <a:lnTo>
                    <a:pt x="416" y="111"/>
                  </a:lnTo>
                  <a:lnTo>
                    <a:pt x="384" y="136"/>
                  </a:lnTo>
                  <a:lnTo>
                    <a:pt x="344" y="158"/>
                  </a:lnTo>
                  <a:lnTo>
                    <a:pt x="305" y="179"/>
                  </a:lnTo>
                  <a:lnTo>
                    <a:pt x="269" y="197"/>
                  </a:lnTo>
                  <a:lnTo>
                    <a:pt x="233" y="204"/>
                  </a:lnTo>
                  <a:lnTo>
                    <a:pt x="219" y="208"/>
                  </a:lnTo>
                  <a:lnTo>
                    <a:pt x="208" y="208"/>
                  </a:lnTo>
                  <a:lnTo>
                    <a:pt x="197" y="201"/>
                  </a:lnTo>
                  <a:lnTo>
                    <a:pt x="190" y="193"/>
                  </a:lnTo>
                  <a:lnTo>
                    <a:pt x="179" y="161"/>
                  </a:lnTo>
                  <a:lnTo>
                    <a:pt x="165" y="125"/>
                  </a:lnTo>
                  <a:lnTo>
                    <a:pt x="151" y="107"/>
                  </a:lnTo>
                  <a:lnTo>
                    <a:pt x="136" y="89"/>
                  </a:lnTo>
                  <a:lnTo>
                    <a:pt x="122" y="75"/>
                  </a:lnTo>
                  <a:lnTo>
                    <a:pt x="104" y="68"/>
                  </a:lnTo>
                  <a:lnTo>
                    <a:pt x="83" y="61"/>
                  </a:lnTo>
                  <a:lnTo>
                    <a:pt x="61" y="61"/>
                  </a:lnTo>
                  <a:lnTo>
                    <a:pt x="40" y="68"/>
                  </a:lnTo>
                  <a:lnTo>
                    <a:pt x="18" y="79"/>
                  </a:lnTo>
                  <a:lnTo>
                    <a:pt x="4" y="89"/>
                  </a:lnTo>
                  <a:lnTo>
                    <a:pt x="0" y="107"/>
                  </a:lnTo>
                  <a:lnTo>
                    <a:pt x="4" y="122"/>
                  </a:lnTo>
                  <a:lnTo>
                    <a:pt x="11" y="136"/>
                  </a:lnTo>
                  <a:lnTo>
                    <a:pt x="22" y="147"/>
                  </a:lnTo>
                  <a:lnTo>
                    <a:pt x="32" y="158"/>
                  </a:lnTo>
                  <a:lnTo>
                    <a:pt x="47" y="168"/>
                  </a:lnTo>
                  <a:lnTo>
                    <a:pt x="65" y="183"/>
                  </a:lnTo>
                  <a:lnTo>
                    <a:pt x="79" y="193"/>
                  </a:lnTo>
                  <a:lnTo>
                    <a:pt x="86" y="211"/>
                  </a:lnTo>
                  <a:lnTo>
                    <a:pt x="97" y="233"/>
                  </a:lnTo>
                  <a:lnTo>
                    <a:pt x="104" y="265"/>
                  </a:lnTo>
                  <a:lnTo>
                    <a:pt x="108" y="308"/>
                  </a:lnTo>
                  <a:lnTo>
                    <a:pt x="111" y="351"/>
                  </a:lnTo>
                  <a:lnTo>
                    <a:pt x="111" y="387"/>
                  </a:lnTo>
                  <a:lnTo>
                    <a:pt x="115" y="423"/>
                  </a:lnTo>
                  <a:lnTo>
                    <a:pt x="122" y="459"/>
                  </a:lnTo>
                  <a:lnTo>
                    <a:pt x="133" y="494"/>
                  </a:lnTo>
                  <a:lnTo>
                    <a:pt x="151" y="523"/>
                  </a:lnTo>
                  <a:lnTo>
                    <a:pt x="165" y="555"/>
                  </a:lnTo>
                  <a:lnTo>
                    <a:pt x="187" y="591"/>
                  </a:lnTo>
                  <a:lnTo>
                    <a:pt x="205" y="627"/>
                  </a:lnTo>
                  <a:lnTo>
                    <a:pt x="205" y="638"/>
                  </a:lnTo>
                  <a:lnTo>
                    <a:pt x="212" y="648"/>
                  </a:lnTo>
                  <a:lnTo>
                    <a:pt x="226" y="656"/>
                  </a:lnTo>
                  <a:lnTo>
                    <a:pt x="244" y="663"/>
                  </a:lnTo>
                  <a:lnTo>
                    <a:pt x="265" y="670"/>
                  </a:lnTo>
                  <a:lnTo>
                    <a:pt x="291" y="674"/>
                  </a:lnTo>
                  <a:lnTo>
                    <a:pt x="316" y="677"/>
                  </a:lnTo>
                  <a:lnTo>
                    <a:pt x="341" y="674"/>
                  </a:lnTo>
                  <a:lnTo>
                    <a:pt x="362" y="674"/>
                  </a:lnTo>
                  <a:lnTo>
                    <a:pt x="387" y="666"/>
                  </a:lnTo>
                  <a:lnTo>
                    <a:pt x="405" y="659"/>
                  </a:lnTo>
                  <a:lnTo>
                    <a:pt x="420" y="648"/>
                  </a:lnTo>
                  <a:lnTo>
                    <a:pt x="427" y="638"/>
                  </a:lnTo>
                  <a:lnTo>
                    <a:pt x="430" y="627"/>
                  </a:lnTo>
                  <a:lnTo>
                    <a:pt x="441" y="602"/>
                  </a:lnTo>
                  <a:lnTo>
                    <a:pt x="455" y="577"/>
                  </a:lnTo>
                  <a:lnTo>
                    <a:pt x="473" y="555"/>
                  </a:lnTo>
                  <a:lnTo>
                    <a:pt x="491" y="534"/>
                  </a:lnTo>
                  <a:lnTo>
                    <a:pt x="516" y="505"/>
                  </a:lnTo>
                  <a:lnTo>
                    <a:pt x="534" y="476"/>
                  </a:lnTo>
                  <a:lnTo>
                    <a:pt x="552" y="448"/>
                  </a:lnTo>
                  <a:lnTo>
                    <a:pt x="556" y="430"/>
                  </a:lnTo>
                  <a:lnTo>
                    <a:pt x="556" y="416"/>
                  </a:lnTo>
                  <a:lnTo>
                    <a:pt x="552" y="394"/>
                  </a:lnTo>
                  <a:lnTo>
                    <a:pt x="545" y="369"/>
                  </a:lnTo>
                  <a:lnTo>
                    <a:pt x="549" y="351"/>
                  </a:lnTo>
                  <a:lnTo>
                    <a:pt x="549" y="333"/>
                  </a:lnTo>
                  <a:lnTo>
                    <a:pt x="549" y="319"/>
                  </a:lnTo>
                  <a:lnTo>
                    <a:pt x="545" y="304"/>
                  </a:lnTo>
                  <a:lnTo>
                    <a:pt x="541" y="290"/>
                  </a:lnTo>
                  <a:lnTo>
                    <a:pt x="531" y="276"/>
                  </a:lnTo>
                  <a:lnTo>
                    <a:pt x="538" y="265"/>
                  </a:lnTo>
                  <a:lnTo>
                    <a:pt x="538" y="251"/>
                  </a:lnTo>
                  <a:lnTo>
                    <a:pt x="534" y="229"/>
                  </a:lnTo>
                  <a:lnTo>
                    <a:pt x="527" y="211"/>
                  </a:lnTo>
                  <a:lnTo>
                    <a:pt x="538" y="201"/>
                  </a:lnTo>
                  <a:lnTo>
                    <a:pt x="549" y="190"/>
                  </a:lnTo>
                  <a:lnTo>
                    <a:pt x="563" y="165"/>
                  </a:lnTo>
                  <a:lnTo>
                    <a:pt x="570" y="154"/>
                  </a:lnTo>
                  <a:lnTo>
                    <a:pt x="581" y="136"/>
                  </a:lnTo>
                  <a:lnTo>
                    <a:pt x="599" y="115"/>
                  </a:lnTo>
                  <a:lnTo>
                    <a:pt x="613" y="93"/>
                  </a:lnTo>
                  <a:lnTo>
                    <a:pt x="624" y="72"/>
                  </a:lnTo>
                  <a:lnTo>
                    <a:pt x="627" y="46"/>
                  </a:lnTo>
                  <a:lnTo>
                    <a:pt x="624" y="32"/>
                  </a:lnTo>
                  <a:lnTo>
                    <a:pt x="620" y="25"/>
                  </a:lnTo>
                  <a:lnTo>
                    <a:pt x="609" y="14"/>
                  </a:lnTo>
                  <a:lnTo>
                    <a:pt x="599" y="7"/>
                  </a:lnTo>
                  <a:lnTo>
                    <a:pt x="584" y="3"/>
                  </a:lnTo>
                  <a:lnTo>
                    <a:pt x="566" y="0"/>
                  </a:lnTo>
                  <a:lnTo>
                    <a:pt x="549" y="3"/>
                  </a:lnTo>
                  <a:lnTo>
                    <a:pt x="531" y="7"/>
                  </a:lnTo>
                  <a:lnTo>
                    <a:pt x="516" y="14"/>
                  </a:lnTo>
                  <a:lnTo>
                    <a:pt x="491" y="36"/>
                  </a:lnTo>
                  <a:lnTo>
                    <a:pt x="473" y="61"/>
                  </a:lnTo>
                  <a:close/>
                  <a:moveTo>
                    <a:pt x="226" y="634"/>
                  </a:moveTo>
                  <a:lnTo>
                    <a:pt x="226" y="634"/>
                  </a:lnTo>
                  <a:lnTo>
                    <a:pt x="222" y="631"/>
                  </a:lnTo>
                  <a:lnTo>
                    <a:pt x="222" y="627"/>
                  </a:lnTo>
                  <a:lnTo>
                    <a:pt x="222" y="623"/>
                  </a:lnTo>
                  <a:lnTo>
                    <a:pt x="222" y="620"/>
                  </a:lnTo>
                  <a:lnTo>
                    <a:pt x="205" y="584"/>
                  </a:lnTo>
                  <a:lnTo>
                    <a:pt x="183" y="545"/>
                  </a:lnTo>
                  <a:lnTo>
                    <a:pt x="165" y="516"/>
                  </a:lnTo>
                  <a:lnTo>
                    <a:pt x="151" y="487"/>
                  </a:lnTo>
                  <a:lnTo>
                    <a:pt x="140" y="455"/>
                  </a:lnTo>
                  <a:lnTo>
                    <a:pt x="133" y="419"/>
                  </a:lnTo>
                  <a:lnTo>
                    <a:pt x="129" y="351"/>
                  </a:lnTo>
                  <a:lnTo>
                    <a:pt x="126" y="308"/>
                  </a:lnTo>
                  <a:lnTo>
                    <a:pt x="122" y="261"/>
                  </a:lnTo>
                  <a:lnTo>
                    <a:pt x="115" y="226"/>
                  </a:lnTo>
                  <a:lnTo>
                    <a:pt x="104" y="201"/>
                  </a:lnTo>
                  <a:lnTo>
                    <a:pt x="90" y="183"/>
                  </a:lnTo>
                  <a:lnTo>
                    <a:pt x="75" y="168"/>
                  </a:lnTo>
                  <a:lnTo>
                    <a:pt x="58" y="154"/>
                  </a:lnTo>
                  <a:lnTo>
                    <a:pt x="47" y="143"/>
                  </a:lnTo>
                  <a:lnTo>
                    <a:pt x="29" y="129"/>
                  </a:lnTo>
                  <a:lnTo>
                    <a:pt x="22" y="118"/>
                  </a:lnTo>
                  <a:lnTo>
                    <a:pt x="18" y="107"/>
                  </a:lnTo>
                  <a:lnTo>
                    <a:pt x="22" y="100"/>
                  </a:lnTo>
                  <a:lnTo>
                    <a:pt x="29" y="93"/>
                  </a:lnTo>
                  <a:lnTo>
                    <a:pt x="47" y="82"/>
                  </a:lnTo>
                  <a:lnTo>
                    <a:pt x="65" y="79"/>
                  </a:lnTo>
                  <a:lnTo>
                    <a:pt x="79" y="79"/>
                  </a:lnTo>
                  <a:lnTo>
                    <a:pt x="97" y="82"/>
                  </a:lnTo>
                  <a:lnTo>
                    <a:pt x="108" y="89"/>
                  </a:lnTo>
                  <a:lnTo>
                    <a:pt x="118" y="97"/>
                  </a:lnTo>
                  <a:lnTo>
                    <a:pt x="140" y="122"/>
                  </a:lnTo>
                  <a:lnTo>
                    <a:pt x="158" y="158"/>
                  </a:lnTo>
                  <a:lnTo>
                    <a:pt x="172" y="197"/>
                  </a:lnTo>
                  <a:lnTo>
                    <a:pt x="176" y="208"/>
                  </a:lnTo>
                  <a:lnTo>
                    <a:pt x="183" y="215"/>
                  </a:lnTo>
                  <a:lnTo>
                    <a:pt x="194" y="222"/>
                  </a:lnTo>
                  <a:lnTo>
                    <a:pt x="205" y="226"/>
                  </a:lnTo>
                  <a:lnTo>
                    <a:pt x="219" y="226"/>
                  </a:lnTo>
                  <a:lnTo>
                    <a:pt x="233" y="226"/>
                  </a:lnTo>
                  <a:lnTo>
                    <a:pt x="273" y="215"/>
                  </a:lnTo>
                  <a:lnTo>
                    <a:pt x="312" y="197"/>
                  </a:lnTo>
                  <a:lnTo>
                    <a:pt x="355" y="172"/>
                  </a:lnTo>
                  <a:lnTo>
                    <a:pt x="394" y="150"/>
                  </a:lnTo>
                  <a:lnTo>
                    <a:pt x="430" y="125"/>
                  </a:lnTo>
                  <a:lnTo>
                    <a:pt x="455" y="104"/>
                  </a:lnTo>
                  <a:lnTo>
                    <a:pt x="473" y="86"/>
                  </a:lnTo>
                  <a:lnTo>
                    <a:pt x="488" y="72"/>
                  </a:lnTo>
                  <a:lnTo>
                    <a:pt x="506" y="50"/>
                  </a:lnTo>
                  <a:lnTo>
                    <a:pt x="527" y="29"/>
                  </a:lnTo>
                  <a:lnTo>
                    <a:pt x="538" y="25"/>
                  </a:lnTo>
                  <a:lnTo>
                    <a:pt x="552" y="21"/>
                  </a:lnTo>
                  <a:lnTo>
                    <a:pt x="566" y="18"/>
                  </a:lnTo>
                  <a:lnTo>
                    <a:pt x="581" y="21"/>
                  </a:lnTo>
                  <a:lnTo>
                    <a:pt x="599" y="29"/>
                  </a:lnTo>
                  <a:lnTo>
                    <a:pt x="602" y="32"/>
                  </a:lnTo>
                  <a:lnTo>
                    <a:pt x="606" y="39"/>
                  </a:lnTo>
                  <a:lnTo>
                    <a:pt x="609" y="50"/>
                  </a:lnTo>
                  <a:lnTo>
                    <a:pt x="606" y="57"/>
                  </a:lnTo>
                  <a:lnTo>
                    <a:pt x="599" y="82"/>
                  </a:lnTo>
                  <a:lnTo>
                    <a:pt x="584" y="104"/>
                  </a:lnTo>
                  <a:lnTo>
                    <a:pt x="566" y="125"/>
                  </a:lnTo>
                  <a:lnTo>
                    <a:pt x="556" y="143"/>
                  </a:lnTo>
                  <a:lnTo>
                    <a:pt x="549" y="154"/>
                  </a:lnTo>
                  <a:lnTo>
                    <a:pt x="531" y="179"/>
                  </a:lnTo>
                  <a:lnTo>
                    <a:pt x="520" y="193"/>
                  </a:lnTo>
                  <a:lnTo>
                    <a:pt x="509" y="201"/>
                  </a:lnTo>
                  <a:lnTo>
                    <a:pt x="498" y="204"/>
                  </a:lnTo>
                  <a:lnTo>
                    <a:pt x="506" y="215"/>
                  </a:lnTo>
                  <a:lnTo>
                    <a:pt x="513" y="226"/>
                  </a:lnTo>
                  <a:lnTo>
                    <a:pt x="520" y="244"/>
                  </a:lnTo>
                  <a:lnTo>
                    <a:pt x="520" y="258"/>
                  </a:lnTo>
                  <a:lnTo>
                    <a:pt x="513" y="272"/>
                  </a:lnTo>
                  <a:lnTo>
                    <a:pt x="509" y="279"/>
                  </a:lnTo>
                  <a:lnTo>
                    <a:pt x="516" y="283"/>
                  </a:lnTo>
                  <a:lnTo>
                    <a:pt x="527" y="301"/>
                  </a:lnTo>
                  <a:lnTo>
                    <a:pt x="531" y="322"/>
                  </a:lnTo>
                  <a:lnTo>
                    <a:pt x="531" y="344"/>
                  </a:lnTo>
                  <a:lnTo>
                    <a:pt x="527" y="365"/>
                  </a:lnTo>
                  <a:lnTo>
                    <a:pt x="527" y="369"/>
                  </a:lnTo>
                  <a:lnTo>
                    <a:pt x="527" y="373"/>
                  </a:lnTo>
                  <a:lnTo>
                    <a:pt x="534" y="394"/>
                  </a:lnTo>
                  <a:lnTo>
                    <a:pt x="538" y="416"/>
                  </a:lnTo>
                  <a:lnTo>
                    <a:pt x="534" y="433"/>
                  </a:lnTo>
                  <a:lnTo>
                    <a:pt x="531" y="451"/>
                  </a:lnTo>
                  <a:lnTo>
                    <a:pt x="520" y="469"/>
                  </a:lnTo>
                  <a:lnTo>
                    <a:pt x="509" y="487"/>
                  </a:lnTo>
                  <a:lnTo>
                    <a:pt x="480" y="519"/>
                  </a:lnTo>
                  <a:lnTo>
                    <a:pt x="459" y="545"/>
                  </a:lnTo>
                  <a:lnTo>
                    <a:pt x="441" y="570"/>
                  </a:lnTo>
                  <a:lnTo>
                    <a:pt x="423" y="595"/>
                  </a:lnTo>
                  <a:lnTo>
                    <a:pt x="416" y="623"/>
                  </a:lnTo>
                  <a:lnTo>
                    <a:pt x="409" y="634"/>
                  </a:lnTo>
                  <a:lnTo>
                    <a:pt x="402" y="641"/>
                  </a:lnTo>
                  <a:lnTo>
                    <a:pt x="380" y="648"/>
                  </a:lnTo>
                  <a:lnTo>
                    <a:pt x="359" y="656"/>
                  </a:lnTo>
                  <a:lnTo>
                    <a:pt x="337" y="656"/>
                  </a:lnTo>
                  <a:lnTo>
                    <a:pt x="291" y="656"/>
                  </a:lnTo>
                  <a:lnTo>
                    <a:pt x="251" y="648"/>
                  </a:lnTo>
                  <a:lnTo>
                    <a:pt x="237" y="641"/>
                  </a:lnTo>
                  <a:lnTo>
                    <a:pt x="226" y="634"/>
                  </a:lnTo>
                  <a:close/>
                </a:path>
              </a:pathLst>
            </a:custGeom>
            <a:solidFill>
              <a:srgbClr val="000000"/>
            </a:solidFill>
            <a:ln w="9525">
              <a:noFill/>
              <a:round/>
              <a:headEnd/>
              <a:tailEnd/>
            </a:ln>
          </p:spPr>
          <p:txBody>
            <a:bodyPr/>
            <a:lstStyle/>
            <a:p>
              <a:endParaRPr lang="en-IN"/>
            </a:p>
          </p:txBody>
        </p:sp>
        <p:sp>
          <p:nvSpPr>
            <p:cNvPr id="67687" name="Freeform 102"/>
            <p:cNvSpPr>
              <a:spLocks/>
            </p:cNvSpPr>
            <p:nvPr/>
          </p:nvSpPr>
          <p:spPr bwMode="auto">
            <a:xfrm>
              <a:off x="3205" y="3406"/>
              <a:ext cx="57" cy="70"/>
            </a:xfrm>
            <a:custGeom>
              <a:avLst/>
              <a:gdLst>
                <a:gd name="T0" fmla="*/ 169 w 33"/>
                <a:gd name="T1" fmla="*/ 0 h 50"/>
                <a:gd name="T2" fmla="*/ 169 w 33"/>
                <a:gd name="T3" fmla="*/ 0 h 50"/>
                <a:gd name="T4" fmla="*/ 114 w 33"/>
                <a:gd name="T5" fmla="*/ 69 h 50"/>
                <a:gd name="T6" fmla="*/ 78 w 33"/>
                <a:gd name="T7" fmla="*/ 98 h 50"/>
                <a:gd name="T8" fmla="*/ 41 w 33"/>
                <a:gd name="T9" fmla="*/ 118 h 50"/>
                <a:gd name="T10" fmla="*/ 41 w 33"/>
                <a:gd name="T11" fmla="*/ 118 h 50"/>
                <a:gd name="T12" fmla="*/ 0 w 33"/>
                <a:gd name="T13" fmla="*/ 137 h 50"/>
                <a:gd name="T14" fmla="*/ 41 w 33"/>
                <a:gd name="T15" fmla="*/ 137 h 50"/>
                <a:gd name="T16" fmla="*/ 93 w 33"/>
                <a:gd name="T17" fmla="*/ 129 h 50"/>
                <a:gd name="T18" fmla="*/ 169 w 33"/>
                <a:gd name="T19" fmla="*/ 98 h 50"/>
                <a:gd name="T20" fmla="*/ 169 w 33"/>
                <a:gd name="T21" fmla="*/ 98 h 50"/>
                <a:gd name="T22" fmla="*/ 169 w 33"/>
                <a:gd name="T23" fmla="*/ 88 h 50"/>
                <a:gd name="T24" fmla="*/ 169 w 33"/>
                <a:gd name="T25" fmla="*/ 88 h 50"/>
                <a:gd name="T26" fmla="*/ 128 w 33"/>
                <a:gd name="T27" fmla="*/ 49 h 50"/>
                <a:gd name="T28" fmla="*/ 128 w 33"/>
                <a:gd name="T29" fmla="*/ 49 h 50"/>
                <a:gd name="T30" fmla="*/ 149 w 33"/>
                <a:gd name="T31" fmla="*/ 39 h 50"/>
                <a:gd name="T32" fmla="*/ 169 w 33"/>
                <a:gd name="T33" fmla="*/ 0 h 50"/>
                <a:gd name="T34" fmla="*/ 169 w 33"/>
                <a:gd name="T35" fmla="*/ 0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50"/>
                <a:gd name="T56" fmla="*/ 33 w 33"/>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50">
                  <a:moveTo>
                    <a:pt x="33" y="0"/>
                  </a:moveTo>
                  <a:lnTo>
                    <a:pt x="33" y="0"/>
                  </a:lnTo>
                  <a:lnTo>
                    <a:pt x="22" y="25"/>
                  </a:lnTo>
                  <a:lnTo>
                    <a:pt x="15" y="36"/>
                  </a:lnTo>
                  <a:lnTo>
                    <a:pt x="8" y="43"/>
                  </a:lnTo>
                  <a:lnTo>
                    <a:pt x="0" y="50"/>
                  </a:lnTo>
                  <a:lnTo>
                    <a:pt x="8" y="50"/>
                  </a:lnTo>
                  <a:lnTo>
                    <a:pt x="18" y="47"/>
                  </a:lnTo>
                  <a:lnTo>
                    <a:pt x="33" y="36"/>
                  </a:lnTo>
                  <a:lnTo>
                    <a:pt x="33" y="32"/>
                  </a:lnTo>
                  <a:lnTo>
                    <a:pt x="25" y="18"/>
                  </a:lnTo>
                  <a:lnTo>
                    <a:pt x="29" y="14"/>
                  </a:lnTo>
                  <a:lnTo>
                    <a:pt x="33" y="0"/>
                  </a:lnTo>
                  <a:close/>
                </a:path>
              </a:pathLst>
            </a:custGeom>
            <a:solidFill>
              <a:srgbClr val="000000"/>
            </a:solidFill>
            <a:ln w="9525">
              <a:noFill/>
              <a:round/>
              <a:headEnd/>
              <a:tailEnd/>
            </a:ln>
          </p:spPr>
          <p:txBody>
            <a:bodyPr/>
            <a:lstStyle/>
            <a:p>
              <a:endParaRPr lang="en-IN"/>
            </a:p>
          </p:txBody>
        </p:sp>
        <p:sp>
          <p:nvSpPr>
            <p:cNvPr id="67688" name="Freeform 103"/>
            <p:cNvSpPr>
              <a:spLocks/>
            </p:cNvSpPr>
            <p:nvPr/>
          </p:nvSpPr>
          <p:spPr bwMode="auto">
            <a:xfrm>
              <a:off x="2367" y="2942"/>
              <a:ext cx="1031" cy="890"/>
            </a:xfrm>
            <a:custGeom>
              <a:avLst/>
              <a:gdLst>
                <a:gd name="T0" fmla="*/ 1083 w 591"/>
                <a:gd name="T1" fmla="*/ 1642 h 638"/>
                <a:gd name="T2" fmla="*/ 1007 w 591"/>
                <a:gd name="T3" fmla="*/ 1575 h 638"/>
                <a:gd name="T4" fmla="*/ 686 w 591"/>
                <a:gd name="T5" fmla="*/ 1253 h 638"/>
                <a:gd name="T6" fmla="*/ 612 w 591"/>
                <a:gd name="T7" fmla="*/ 1108 h 638"/>
                <a:gd name="T8" fmla="*/ 612 w 591"/>
                <a:gd name="T9" fmla="*/ 954 h 638"/>
                <a:gd name="T10" fmla="*/ 551 w 591"/>
                <a:gd name="T11" fmla="*/ 640 h 638"/>
                <a:gd name="T12" fmla="*/ 441 w 591"/>
                <a:gd name="T13" fmla="*/ 467 h 638"/>
                <a:gd name="T14" fmla="*/ 344 w 591"/>
                <a:gd name="T15" fmla="*/ 418 h 638"/>
                <a:gd name="T16" fmla="*/ 155 w 591"/>
                <a:gd name="T17" fmla="*/ 339 h 638"/>
                <a:gd name="T18" fmla="*/ 21 w 591"/>
                <a:gd name="T19" fmla="*/ 282 h 638"/>
                <a:gd name="T20" fmla="*/ 21 w 591"/>
                <a:gd name="T21" fmla="*/ 222 h 638"/>
                <a:gd name="T22" fmla="*/ 134 w 591"/>
                <a:gd name="T23" fmla="*/ 186 h 638"/>
                <a:gd name="T24" fmla="*/ 249 w 591"/>
                <a:gd name="T25" fmla="*/ 173 h 638"/>
                <a:gd name="T26" fmla="*/ 420 w 591"/>
                <a:gd name="T27" fmla="*/ 186 h 638"/>
                <a:gd name="T28" fmla="*/ 572 w 591"/>
                <a:gd name="T29" fmla="*/ 233 h 638"/>
                <a:gd name="T30" fmla="*/ 707 w 591"/>
                <a:gd name="T31" fmla="*/ 310 h 638"/>
                <a:gd name="T32" fmla="*/ 743 w 591"/>
                <a:gd name="T33" fmla="*/ 359 h 638"/>
                <a:gd name="T34" fmla="*/ 818 w 591"/>
                <a:gd name="T35" fmla="*/ 497 h 638"/>
                <a:gd name="T36" fmla="*/ 876 w 591"/>
                <a:gd name="T37" fmla="*/ 536 h 638"/>
                <a:gd name="T38" fmla="*/ 1007 w 591"/>
                <a:gd name="T39" fmla="*/ 555 h 638"/>
                <a:gd name="T40" fmla="*/ 1141 w 591"/>
                <a:gd name="T41" fmla="*/ 555 h 638"/>
                <a:gd name="T42" fmla="*/ 1464 w 591"/>
                <a:gd name="T43" fmla="*/ 504 h 638"/>
                <a:gd name="T44" fmla="*/ 1982 w 591"/>
                <a:gd name="T45" fmla="*/ 359 h 638"/>
                <a:gd name="T46" fmla="*/ 2245 w 591"/>
                <a:gd name="T47" fmla="*/ 271 h 638"/>
                <a:gd name="T48" fmla="*/ 2400 w 591"/>
                <a:gd name="T49" fmla="*/ 204 h 638"/>
                <a:gd name="T50" fmla="*/ 2645 w 591"/>
                <a:gd name="T51" fmla="*/ 49 h 638"/>
                <a:gd name="T52" fmla="*/ 2796 w 591"/>
                <a:gd name="T53" fmla="*/ 8 h 638"/>
                <a:gd name="T54" fmla="*/ 2910 w 591"/>
                <a:gd name="T55" fmla="*/ 0 h 638"/>
                <a:gd name="T56" fmla="*/ 3065 w 591"/>
                <a:gd name="T57" fmla="*/ 20 h 638"/>
                <a:gd name="T58" fmla="*/ 3123 w 591"/>
                <a:gd name="T59" fmla="*/ 75 h 638"/>
                <a:gd name="T60" fmla="*/ 3102 w 591"/>
                <a:gd name="T61" fmla="*/ 146 h 638"/>
                <a:gd name="T62" fmla="*/ 3065 w 591"/>
                <a:gd name="T63" fmla="*/ 186 h 638"/>
                <a:gd name="T64" fmla="*/ 2739 w 591"/>
                <a:gd name="T65" fmla="*/ 418 h 638"/>
                <a:gd name="T66" fmla="*/ 2645 w 591"/>
                <a:gd name="T67" fmla="*/ 474 h 638"/>
                <a:gd name="T68" fmla="*/ 2531 w 591"/>
                <a:gd name="T69" fmla="*/ 504 h 638"/>
                <a:gd name="T70" fmla="*/ 2591 w 591"/>
                <a:gd name="T71" fmla="*/ 536 h 638"/>
                <a:gd name="T72" fmla="*/ 2666 w 591"/>
                <a:gd name="T73" fmla="*/ 603 h 638"/>
                <a:gd name="T74" fmla="*/ 2666 w 591"/>
                <a:gd name="T75" fmla="*/ 632 h 638"/>
                <a:gd name="T76" fmla="*/ 2629 w 591"/>
                <a:gd name="T77" fmla="*/ 700 h 638"/>
                <a:gd name="T78" fmla="*/ 2608 w 591"/>
                <a:gd name="T79" fmla="*/ 709 h 638"/>
                <a:gd name="T80" fmla="*/ 2645 w 591"/>
                <a:gd name="T81" fmla="*/ 730 h 638"/>
                <a:gd name="T82" fmla="*/ 2723 w 591"/>
                <a:gd name="T83" fmla="*/ 817 h 638"/>
                <a:gd name="T84" fmla="*/ 2723 w 591"/>
                <a:gd name="T85" fmla="*/ 873 h 638"/>
                <a:gd name="T86" fmla="*/ 2681 w 591"/>
                <a:gd name="T87" fmla="*/ 954 h 638"/>
                <a:gd name="T88" fmla="*/ 2723 w 591"/>
                <a:gd name="T89" fmla="*/ 1002 h 638"/>
                <a:gd name="T90" fmla="*/ 2760 w 591"/>
                <a:gd name="T91" fmla="*/ 1088 h 638"/>
                <a:gd name="T92" fmla="*/ 2760 w 591"/>
                <a:gd name="T93" fmla="*/ 1119 h 638"/>
                <a:gd name="T94" fmla="*/ 2629 w 591"/>
                <a:gd name="T95" fmla="*/ 1243 h 638"/>
                <a:gd name="T96" fmla="*/ 2362 w 591"/>
                <a:gd name="T97" fmla="*/ 1409 h 638"/>
                <a:gd name="T98" fmla="*/ 2245 w 591"/>
                <a:gd name="T99" fmla="*/ 1469 h 638"/>
                <a:gd name="T100" fmla="*/ 2134 w 591"/>
                <a:gd name="T101" fmla="*/ 1593 h 638"/>
                <a:gd name="T102" fmla="*/ 2090 w 591"/>
                <a:gd name="T103" fmla="*/ 1642 h 638"/>
                <a:gd name="T104" fmla="*/ 1996 w 591"/>
                <a:gd name="T105" fmla="*/ 1691 h 638"/>
                <a:gd name="T106" fmla="*/ 1863 w 591"/>
                <a:gd name="T107" fmla="*/ 1720 h 638"/>
                <a:gd name="T108" fmla="*/ 1504 w 591"/>
                <a:gd name="T109" fmla="*/ 1733 h 638"/>
                <a:gd name="T110" fmla="*/ 1198 w 591"/>
                <a:gd name="T111" fmla="*/ 1703 h 638"/>
                <a:gd name="T112" fmla="*/ 1083 w 591"/>
                <a:gd name="T113" fmla="*/ 1664 h 638"/>
                <a:gd name="T114" fmla="*/ 1083 w 591"/>
                <a:gd name="T115" fmla="*/ 1642 h 6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91"/>
                <a:gd name="T175" fmla="*/ 0 h 638"/>
                <a:gd name="T176" fmla="*/ 591 w 591"/>
                <a:gd name="T177" fmla="*/ 638 h 6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91" h="638">
                  <a:moveTo>
                    <a:pt x="204" y="605"/>
                  </a:moveTo>
                  <a:lnTo>
                    <a:pt x="204" y="605"/>
                  </a:lnTo>
                  <a:lnTo>
                    <a:pt x="201" y="598"/>
                  </a:lnTo>
                  <a:lnTo>
                    <a:pt x="190" y="580"/>
                  </a:lnTo>
                  <a:lnTo>
                    <a:pt x="161" y="527"/>
                  </a:lnTo>
                  <a:lnTo>
                    <a:pt x="129" y="462"/>
                  </a:lnTo>
                  <a:lnTo>
                    <a:pt x="118" y="430"/>
                  </a:lnTo>
                  <a:lnTo>
                    <a:pt x="115" y="408"/>
                  </a:lnTo>
                  <a:lnTo>
                    <a:pt x="115" y="351"/>
                  </a:lnTo>
                  <a:lnTo>
                    <a:pt x="108" y="272"/>
                  </a:lnTo>
                  <a:lnTo>
                    <a:pt x="104" y="236"/>
                  </a:lnTo>
                  <a:lnTo>
                    <a:pt x="93" y="200"/>
                  </a:lnTo>
                  <a:lnTo>
                    <a:pt x="83" y="172"/>
                  </a:lnTo>
                  <a:lnTo>
                    <a:pt x="72" y="161"/>
                  </a:lnTo>
                  <a:lnTo>
                    <a:pt x="65" y="154"/>
                  </a:lnTo>
                  <a:lnTo>
                    <a:pt x="29" y="125"/>
                  </a:lnTo>
                  <a:lnTo>
                    <a:pt x="14" y="114"/>
                  </a:lnTo>
                  <a:lnTo>
                    <a:pt x="4" y="104"/>
                  </a:lnTo>
                  <a:lnTo>
                    <a:pt x="0" y="93"/>
                  </a:lnTo>
                  <a:lnTo>
                    <a:pt x="4" y="82"/>
                  </a:lnTo>
                  <a:lnTo>
                    <a:pt x="11" y="75"/>
                  </a:lnTo>
                  <a:lnTo>
                    <a:pt x="25" y="68"/>
                  </a:lnTo>
                  <a:lnTo>
                    <a:pt x="47" y="64"/>
                  </a:lnTo>
                  <a:lnTo>
                    <a:pt x="65" y="64"/>
                  </a:lnTo>
                  <a:lnTo>
                    <a:pt x="79" y="68"/>
                  </a:lnTo>
                  <a:lnTo>
                    <a:pt x="97" y="75"/>
                  </a:lnTo>
                  <a:lnTo>
                    <a:pt x="108" y="86"/>
                  </a:lnTo>
                  <a:lnTo>
                    <a:pt x="122" y="100"/>
                  </a:lnTo>
                  <a:lnTo>
                    <a:pt x="133" y="114"/>
                  </a:lnTo>
                  <a:lnTo>
                    <a:pt x="140" y="132"/>
                  </a:lnTo>
                  <a:lnTo>
                    <a:pt x="151" y="165"/>
                  </a:lnTo>
                  <a:lnTo>
                    <a:pt x="154" y="183"/>
                  </a:lnTo>
                  <a:lnTo>
                    <a:pt x="158" y="193"/>
                  </a:lnTo>
                  <a:lnTo>
                    <a:pt x="165" y="197"/>
                  </a:lnTo>
                  <a:lnTo>
                    <a:pt x="176" y="200"/>
                  </a:lnTo>
                  <a:lnTo>
                    <a:pt x="190" y="204"/>
                  </a:lnTo>
                  <a:lnTo>
                    <a:pt x="215" y="204"/>
                  </a:lnTo>
                  <a:lnTo>
                    <a:pt x="244" y="197"/>
                  </a:lnTo>
                  <a:lnTo>
                    <a:pt x="276" y="186"/>
                  </a:lnTo>
                  <a:lnTo>
                    <a:pt x="312" y="168"/>
                  </a:lnTo>
                  <a:lnTo>
                    <a:pt x="373" y="132"/>
                  </a:lnTo>
                  <a:lnTo>
                    <a:pt x="423" y="100"/>
                  </a:lnTo>
                  <a:lnTo>
                    <a:pt x="437" y="89"/>
                  </a:lnTo>
                  <a:lnTo>
                    <a:pt x="452" y="75"/>
                  </a:lnTo>
                  <a:lnTo>
                    <a:pt x="477" y="43"/>
                  </a:lnTo>
                  <a:lnTo>
                    <a:pt x="498" y="18"/>
                  </a:lnTo>
                  <a:lnTo>
                    <a:pt x="513" y="11"/>
                  </a:lnTo>
                  <a:lnTo>
                    <a:pt x="527" y="3"/>
                  </a:lnTo>
                  <a:lnTo>
                    <a:pt x="548" y="0"/>
                  </a:lnTo>
                  <a:lnTo>
                    <a:pt x="563" y="3"/>
                  </a:lnTo>
                  <a:lnTo>
                    <a:pt x="577" y="7"/>
                  </a:lnTo>
                  <a:lnTo>
                    <a:pt x="584" y="18"/>
                  </a:lnTo>
                  <a:lnTo>
                    <a:pt x="588" y="28"/>
                  </a:lnTo>
                  <a:lnTo>
                    <a:pt x="591" y="39"/>
                  </a:lnTo>
                  <a:lnTo>
                    <a:pt x="584" y="54"/>
                  </a:lnTo>
                  <a:lnTo>
                    <a:pt x="577" y="68"/>
                  </a:lnTo>
                  <a:lnTo>
                    <a:pt x="541" y="122"/>
                  </a:lnTo>
                  <a:lnTo>
                    <a:pt x="516" y="154"/>
                  </a:lnTo>
                  <a:lnTo>
                    <a:pt x="509" y="168"/>
                  </a:lnTo>
                  <a:lnTo>
                    <a:pt x="498" y="175"/>
                  </a:lnTo>
                  <a:lnTo>
                    <a:pt x="488" y="183"/>
                  </a:lnTo>
                  <a:lnTo>
                    <a:pt x="477" y="186"/>
                  </a:lnTo>
                  <a:lnTo>
                    <a:pt x="488" y="197"/>
                  </a:lnTo>
                  <a:lnTo>
                    <a:pt x="498" y="211"/>
                  </a:lnTo>
                  <a:lnTo>
                    <a:pt x="502" y="222"/>
                  </a:lnTo>
                  <a:lnTo>
                    <a:pt x="502" y="233"/>
                  </a:lnTo>
                  <a:lnTo>
                    <a:pt x="498" y="247"/>
                  </a:lnTo>
                  <a:lnTo>
                    <a:pt x="495" y="258"/>
                  </a:lnTo>
                  <a:lnTo>
                    <a:pt x="491" y="261"/>
                  </a:lnTo>
                  <a:lnTo>
                    <a:pt x="498" y="269"/>
                  </a:lnTo>
                  <a:lnTo>
                    <a:pt x="505" y="283"/>
                  </a:lnTo>
                  <a:lnTo>
                    <a:pt x="513" y="301"/>
                  </a:lnTo>
                  <a:lnTo>
                    <a:pt x="513" y="322"/>
                  </a:lnTo>
                  <a:lnTo>
                    <a:pt x="509" y="347"/>
                  </a:lnTo>
                  <a:lnTo>
                    <a:pt x="505" y="351"/>
                  </a:lnTo>
                  <a:lnTo>
                    <a:pt x="513" y="369"/>
                  </a:lnTo>
                  <a:lnTo>
                    <a:pt x="520" y="383"/>
                  </a:lnTo>
                  <a:lnTo>
                    <a:pt x="520" y="401"/>
                  </a:lnTo>
                  <a:lnTo>
                    <a:pt x="520" y="412"/>
                  </a:lnTo>
                  <a:lnTo>
                    <a:pt x="513" y="426"/>
                  </a:lnTo>
                  <a:lnTo>
                    <a:pt x="495" y="458"/>
                  </a:lnTo>
                  <a:lnTo>
                    <a:pt x="473" y="491"/>
                  </a:lnTo>
                  <a:lnTo>
                    <a:pt x="445" y="519"/>
                  </a:lnTo>
                  <a:lnTo>
                    <a:pt x="423" y="541"/>
                  </a:lnTo>
                  <a:lnTo>
                    <a:pt x="409" y="566"/>
                  </a:lnTo>
                  <a:lnTo>
                    <a:pt x="402" y="587"/>
                  </a:lnTo>
                  <a:lnTo>
                    <a:pt x="394" y="605"/>
                  </a:lnTo>
                  <a:lnTo>
                    <a:pt x="387" y="616"/>
                  </a:lnTo>
                  <a:lnTo>
                    <a:pt x="376" y="623"/>
                  </a:lnTo>
                  <a:lnTo>
                    <a:pt x="366" y="630"/>
                  </a:lnTo>
                  <a:lnTo>
                    <a:pt x="351" y="634"/>
                  </a:lnTo>
                  <a:lnTo>
                    <a:pt x="319" y="638"/>
                  </a:lnTo>
                  <a:lnTo>
                    <a:pt x="283" y="638"/>
                  </a:lnTo>
                  <a:lnTo>
                    <a:pt x="251" y="634"/>
                  </a:lnTo>
                  <a:lnTo>
                    <a:pt x="226" y="627"/>
                  </a:lnTo>
                  <a:lnTo>
                    <a:pt x="208" y="616"/>
                  </a:lnTo>
                  <a:lnTo>
                    <a:pt x="204" y="613"/>
                  </a:lnTo>
                  <a:lnTo>
                    <a:pt x="204" y="605"/>
                  </a:lnTo>
                  <a:close/>
                </a:path>
              </a:pathLst>
            </a:custGeom>
            <a:solidFill>
              <a:srgbClr val="FFFFFF"/>
            </a:solidFill>
            <a:ln w="9525">
              <a:noFill/>
              <a:round/>
              <a:headEnd/>
              <a:tailEnd/>
            </a:ln>
          </p:spPr>
          <p:txBody>
            <a:bodyPr/>
            <a:lstStyle/>
            <a:p>
              <a:endParaRPr lang="en-IN"/>
            </a:p>
          </p:txBody>
        </p:sp>
        <p:sp>
          <p:nvSpPr>
            <p:cNvPr id="67689" name="Freeform 104"/>
            <p:cNvSpPr>
              <a:spLocks noEditPoints="1"/>
            </p:cNvSpPr>
            <p:nvPr/>
          </p:nvSpPr>
          <p:spPr bwMode="auto">
            <a:xfrm>
              <a:off x="2462" y="2942"/>
              <a:ext cx="936" cy="890"/>
            </a:xfrm>
            <a:custGeom>
              <a:avLst/>
              <a:gdLst>
                <a:gd name="T0" fmla="*/ 73 w 537"/>
                <a:gd name="T1" fmla="*/ 213 h 638"/>
                <a:gd name="T2" fmla="*/ 265 w 537"/>
                <a:gd name="T3" fmla="*/ 359 h 638"/>
                <a:gd name="T4" fmla="*/ 340 w 537"/>
                <a:gd name="T5" fmla="*/ 497 h 638"/>
                <a:gd name="T6" fmla="*/ 434 w 537"/>
                <a:gd name="T7" fmla="*/ 555 h 638"/>
                <a:gd name="T8" fmla="*/ 586 w 537"/>
                <a:gd name="T9" fmla="*/ 565 h 638"/>
                <a:gd name="T10" fmla="*/ 626 w 537"/>
                <a:gd name="T11" fmla="*/ 555 h 638"/>
                <a:gd name="T12" fmla="*/ 549 w 537"/>
                <a:gd name="T13" fmla="*/ 504 h 638"/>
                <a:gd name="T14" fmla="*/ 478 w 537"/>
                <a:gd name="T15" fmla="*/ 370 h 638"/>
                <a:gd name="T16" fmla="*/ 228 w 537"/>
                <a:gd name="T17" fmla="*/ 204 h 638"/>
                <a:gd name="T18" fmla="*/ 0 w 537"/>
                <a:gd name="T19" fmla="*/ 186 h 638"/>
                <a:gd name="T20" fmla="*/ 1248 w 537"/>
                <a:gd name="T21" fmla="*/ 1733 h 638"/>
                <a:gd name="T22" fmla="*/ 1726 w 537"/>
                <a:gd name="T23" fmla="*/ 1691 h 638"/>
                <a:gd name="T24" fmla="*/ 1802 w 537"/>
                <a:gd name="T25" fmla="*/ 1642 h 638"/>
                <a:gd name="T26" fmla="*/ 1954 w 537"/>
                <a:gd name="T27" fmla="*/ 1469 h 638"/>
                <a:gd name="T28" fmla="*/ 2217 w 537"/>
                <a:gd name="T29" fmla="*/ 1334 h 638"/>
                <a:gd name="T30" fmla="*/ 2466 w 537"/>
                <a:gd name="T31" fmla="*/ 1119 h 638"/>
                <a:gd name="T32" fmla="*/ 2466 w 537"/>
                <a:gd name="T33" fmla="*/ 1039 h 638"/>
                <a:gd name="T34" fmla="*/ 2388 w 537"/>
                <a:gd name="T35" fmla="*/ 954 h 638"/>
                <a:gd name="T36" fmla="*/ 2430 w 537"/>
                <a:gd name="T37" fmla="*/ 873 h 638"/>
                <a:gd name="T38" fmla="*/ 2351 w 537"/>
                <a:gd name="T39" fmla="*/ 730 h 638"/>
                <a:gd name="T40" fmla="*/ 2315 w 537"/>
                <a:gd name="T41" fmla="*/ 709 h 638"/>
                <a:gd name="T42" fmla="*/ 2372 w 537"/>
                <a:gd name="T43" fmla="*/ 632 h 638"/>
                <a:gd name="T44" fmla="*/ 2351 w 537"/>
                <a:gd name="T45" fmla="*/ 572 h 638"/>
                <a:gd name="T46" fmla="*/ 2240 w 537"/>
                <a:gd name="T47" fmla="*/ 504 h 638"/>
                <a:gd name="T48" fmla="*/ 2409 w 537"/>
                <a:gd name="T49" fmla="*/ 455 h 638"/>
                <a:gd name="T50" fmla="*/ 2771 w 537"/>
                <a:gd name="T51" fmla="*/ 186 h 638"/>
                <a:gd name="T52" fmla="*/ 2843 w 537"/>
                <a:gd name="T53" fmla="*/ 105 h 638"/>
                <a:gd name="T54" fmla="*/ 2771 w 537"/>
                <a:gd name="T55" fmla="*/ 20 h 638"/>
                <a:gd name="T56" fmla="*/ 2503 w 537"/>
                <a:gd name="T57" fmla="*/ 8 h 638"/>
                <a:gd name="T58" fmla="*/ 2372 w 537"/>
                <a:gd name="T59" fmla="*/ 49 h 638"/>
                <a:gd name="T60" fmla="*/ 2543 w 537"/>
                <a:gd name="T61" fmla="*/ 56 h 638"/>
                <a:gd name="T62" fmla="*/ 2658 w 537"/>
                <a:gd name="T63" fmla="*/ 124 h 638"/>
                <a:gd name="T64" fmla="*/ 2564 w 537"/>
                <a:gd name="T65" fmla="*/ 233 h 638"/>
                <a:gd name="T66" fmla="*/ 2240 w 537"/>
                <a:gd name="T67" fmla="*/ 455 h 638"/>
                <a:gd name="T68" fmla="*/ 2072 w 537"/>
                <a:gd name="T69" fmla="*/ 523 h 638"/>
                <a:gd name="T70" fmla="*/ 2072 w 537"/>
                <a:gd name="T71" fmla="*/ 565 h 638"/>
                <a:gd name="T72" fmla="*/ 2146 w 537"/>
                <a:gd name="T73" fmla="*/ 660 h 638"/>
                <a:gd name="T74" fmla="*/ 2086 w 537"/>
                <a:gd name="T75" fmla="*/ 730 h 638"/>
                <a:gd name="T76" fmla="*/ 2072 w 537"/>
                <a:gd name="T77" fmla="*/ 749 h 638"/>
                <a:gd name="T78" fmla="*/ 2160 w 537"/>
                <a:gd name="T79" fmla="*/ 854 h 638"/>
                <a:gd name="T80" fmla="*/ 2146 w 537"/>
                <a:gd name="T81" fmla="*/ 971 h 638"/>
                <a:gd name="T82" fmla="*/ 2160 w 537"/>
                <a:gd name="T83" fmla="*/ 1031 h 638"/>
                <a:gd name="T84" fmla="*/ 2203 w 537"/>
                <a:gd name="T85" fmla="*/ 1127 h 638"/>
                <a:gd name="T86" fmla="*/ 2052 w 537"/>
                <a:gd name="T87" fmla="*/ 1272 h 638"/>
                <a:gd name="T88" fmla="*/ 1762 w 537"/>
                <a:gd name="T89" fmla="*/ 1430 h 638"/>
                <a:gd name="T90" fmla="*/ 1520 w 537"/>
                <a:gd name="T91" fmla="*/ 1615 h 638"/>
                <a:gd name="T92" fmla="*/ 1440 w 537"/>
                <a:gd name="T93" fmla="*/ 1691 h 638"/>
                <a:gd name="T94" fmla="*/ 1248 w 537"/>
                <a:gd name="T95" fmla="*/ 1733 h 6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7"/>
                <a:gd name="T145" fmla="*/ 0 h 638"/>
                <a:gd name="T146" fmla="*/ 537 w 537"/>
                <a:gd name="T147" fmla="*/ 638 h 6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7" h="638">
                  <a:moveTo>
                    <a:pt x="0" y="68"/>
                  </a:moveTo>
                  <a:lnTo>
                    <a:pt x="0" y="68"/>
                  </a:lnTo>
                  <a:lnTo>
                    <a:pt x="14" y="79"/>
                  </a:lnTo>
                  <a:lnTo>
                    <a:pt x="29" y="93"/>
                  </a:lnTo>
                  <a:lnTo>
                    <a:pt x="39" y="111"/>
                  </a:lnTo>
                  <a:lnTo>
                    <a:pt x="50" y="132"/>
                  </a:lnTo>
                  <a:lnTo>
                    <a:pt x="57" y="161"/>
                  </a:lnTo>
                  <a:lnTo>
                    <a:pt x="64" y="183"/>
                  </a:lnTo>
                  <a:lnTo>
                    <a:pt x="68" y="193"/>
                  </a:lnTo>
                  <a:lnTo>
                    <a:pt x="72" y="197"/>
                  </a:lnTo>
                  <a:lnTo>
                    <a:pt x="82" y="204"/>
                  </a:lnTo>
                  <a:lnTo>
                    <a:pt x="97" y="208"/>
                  </a:lnTo>
                  <a:lnTo>
                    <a:pt x="111" y="208"/>
                  </a:lnTo>
                  <a:lnTo>
                    <a:pt x="129" y="208"/>
                  </a:lnTo>
                  <a:lnTo>
                    <a:pt x="118" y="204"/>
                  </a:lnTo>
                  <a:lnTo>
                    <a:pt x="111" y="197"/>
                  </a:lnTo>
                  <a:lnTo>
                    <a:pt x="107" y="193"/>
                  </a:lnTo>
                  <a:lnTo>
                    <a:pt x="104" y="186"/>
                  </a:lnTo>
                  <a:lnTo>
                    <a:pt x="100" y="165"/>
                  </a:lnTo>
                  <a:lnTo>
                    <a:pt x="90" y="136"/>
                  </a:lnTo>
                  <a:lnTo>
                    <a:pt x="75" y="107"/>
                  </a:lnTo>
                  <a:lnTo>
                    <a:pt x="54" y="86"/>
                  </a:lnTo>
                  <a:lnTo>
                    <a:pt x="43" y="75"/>
                  </a:lnTo>
                  <a:lnTo>
                    <a:pt x="29" y="71"/>
                  </a:lnTo>
                  <a:lnTo>
                    <a:pt x="14" y="68"/>
                  </a:lnTo>
                  <a:lnTo>
                    <a:pt x="0" y="68"/>
                  </a:lnTo>
                  <a:close/>
                  <a:moveTo>
                    <a:pt x="236" y="638"/>
                  </a:moveTo>
                  <a:lnTo>
                    <a:pt x="236" y="638"/>
                  </a:lnTo>
                  <a:lnTo>
                    <a:pt x="269" y="638"/>
                  </a:lnTo>
                  <a:lnTo>
                    <a:pt x="301" y="634"/>
                  </a:lnTo>
                  <a:lnTo>
                    <a:pt x="326" y="623"/>
                  </a:lnTo>
                  <a:lnTo>
                    <a:pt x="333" y="616"/>
                  </a:lnTo>
                  <a:lnTo>
                    <a:pt x="340" y="605"/>
                  </a:lnTo>
                  <a:lnTo>
                    <a:pt x="348" y="587"/>
                  </a:lnTo>
                  <a:lnTo>
                    <a:pt x="355" y="566"/>
                  </a:lnTo>
                  <a:lnTo>
                    <a:pt x="369" y="541"/>
                  </a:lnTo>
                  <a:lnTo>
                    <a:pt x="391" y="519"/>
                  </a:lnTo>
                  <a:lnTo>
                    <a:pt x="419" y="491"/>
                  </a:lnTo>
                  <a:lnTo>
                    <a:pt x="441" y="458"/>
                  </a:lnTo>
                  <a:lnTo>
                    <a:pt x="459" y="426"/>
                  </a:lnTo>
                  <a:lnTo>
                    <a:pt x="466" y="412"/>
                  </a:lnTo>
                  <a:lnTo>
                    <a:pt x="466" y="401"/>
                  </a:lnTo>
                  <a:lnTo>
                    <a:pt x="466" y="383"/>
                  </a:lnTo>
                  <a:lnTo>
                    <a:pt x="459" y="369"/>
                  </a:lnTo>
                  <a:lnTo>
                    <a:pt x="451" y="351"/>
                  </a:lnTo>
                  <a:lnTo>
                    <a:pt x="455" y="347"/>
                  </a:lnTo>
                  <a:lnTo>
                    <a:pt x="459" y="322"/>
                  </a:lnTo>
                  <a:lnTo>
                    <a:pt x="459" y="301"/>
                  </a:lnTo>
                  <a:lnTo>
                    <a:pt x="451" y="283"/>
                  </a:lnTo>
                  <a:lnTo>
                    <a:pt x="444" y="269"/>
                  </a:lnTo>
                  <a:lnTo>
                    <a:pt x="437" y="261"/>
                  </a:lnTo>
                  <a:lnTo>
                    <a:pt x="441" y="258"/>
                  </a:lnTo>
                  <a:lnTo>
                    <a:pt x="444" y="247"/>
                  </a:lnTo>
                  <a:lnTo>
                    <a:pt x="448" y="233"/>
                  </a:lnTo>
                  <a:lnTo>
                    <a:pt x="448" y="222"/>
                  </a:lnTo>
                  <a:lnTo>
                    <a:pt x="444" y="211"/>
                  </a:lnTo>
                  <a:lnTo>
                    <a:pt x="434" y="197"/>
                  </a:lnTo>
                  <a:lnTo>
                    <a:pt x="423" y="186"/>
                  </a:lnTo>
                  <a:lnTo>
                    <a:pt x="434" y="183"/>
                  </a:lnTo>
                  <a:lnTo>
                    <a:pt x="444" y="175"/>
                  </a:lnTo>
                  <a:lnTo>
                    <a:pt x="455" y="168"/>
                  </a:lnTo>
                  <a:lnTo>
                    <a:pt x="462" y="154"/>
                  </a:lnTo>
                  <a:lnTo>
                    <a:pt x="487" y="122"/>
                  </a:lnTo>
                  <a:lnTo>
                    <a:pt x="523" y="68"/>
                  </a:lnTo>
                  <a:lnTo>
                    <a:pt x="530" y="54"/>
                  </a:lnTo>
                  <a:lnTo>
                    <a:pt x="537" y="39"/>
                  </a:lnTo>
                  <a:lnTo>
                    <a:pt x="534" y="28"/>
                  </a:lnTo>
                  <a:lnTo>
                    <a:pt x="530" y="18"/>
                  </a:lnTo>
                  <a:lnTo>
                    <a:pt x="523" y="7"/>
                  </a:lnTo>
                  <a:lnTo>
                    <a:pt x="509" y="3"/>
                  </a:lnTo>
                  <a:lnTo>
                    <a:pt x="494" y="0"/>
                  </a:lnTo>
                  <a:lnTo>
                    <a:pt x="473" y="3"/>
                  </a:lnTo>
                  <a:lnTo>
                    <a:pt x="459" y="7"/>
                  </a:lnTo>
                  <a:lnTo>
                    <a:pt x="448" y="18"/>
                  </a:lnTo>
                  <a:lnTo>
                    <a:pt x="466" y="18"/>
                  </a:lnTo>
                  <a:lnTo>
                    <a:pt x="480" y="21"/>
                  </a:lnTo>
                  <a:lnTo>
                    <a:pt x="491" y="25"/>
                  </a:lnTo>
                  <a:lnTo>
                    <a:pt x="498" y="36"/>
                  </a:lnTo>
                  <a:lnTo>
                    <a:pt x="502" y="46"/>
                  </a:lnTo>
                  <a:lnTo>
                    <a:pt x="502" y="57"/>
                  </a:lnTo>
                  <a:lnTo>
                    <a:pt x="494" y="71"/>
                  </a:lnTo>
                  <a:lnTo>
                    <a:pt x="484" y="86"/>
                  </a:lnTo>
                  <a:lnTo>
                    <a:pt x="448" y="136"/>
                  </a:lnTo>
                  <a:lnTo>
                    <a:pt x="423" y="168"/>
                  </a:lnTo>
                  <a:lnTo>
                    <a:pt x="412" y="179"/>
                  </a:lnTo>
                  <a:lnTo>
                    <a:pt x="401" y="190"/>
                  </a:lnTo>
                  <a:lnTo>
                    <a:pt x="391" y="193"/>
                  </a:lnTo>
                  <a:lnTo>
                    <a:pt x="380" y="197"/>
                  </a:lnTo>
                  <a:lnTo>
                    <a:pt x="391" y="208"/>
                  </a:lnTo>
                  <a:lnTo>
                    <a:pt x="401" y="226"/>
                  </a:lnTo>
                  <a:lnTo>
                    <a:pt x="401" y="233"/>
                  </a:lnTo>
                  <a:lnTo>
                    <a:pt x="405" y="243"/>
                  </a:lnTo>
                  <a:lnTo>
                    <a:pt x="401" y="261"/>
                  </a:lnTo>
                  <a:lnTo>
                    <a:pt x="394" y="269"/>
                  </a:lnTo>
                  <a:lnTo>
                    <a:pt x="391" y="272"/>
                  </a:lnTo>
                  <a:lnTo>
                    <a:pt x="391" y="276"/>
                  </a:lnTo>
                  <a:lnTo>
                    <a:pt x="398" y="283"/>
                  </a:lnTo>
                  <a:lnTo>
                    <a:pt x="405" y="294"/>
                  </a:lnTo>
                  <a:lnTo>
                    <a:pt x="408" y="315"/>
                  </a:lnTo>
                  <a:lnTo>
                    <a:pt x="408" y="333"/>
                  </a:lnTo>
                  <a:lnTo>
                    <a:pt x="405" y="358"/>
                  </a:lnTo>
                  <a:lnTo>
                    <a:pt x="405" y="365"/>
                  </a:lnTo>
                  <a:lnTo>
                    <a:pt x="408" y="380"/>
                  </a:lnTo>
                  <a:lnTo>
                    <a:pt x="412" y="398"/>
                  </a:lnTo>
                  <a:lnTo>
                    <a:pt x="416" y="415"/>
                  </a:lnTo>
                  <a:lnTo>
                    <a:pt x="412" y="426"/>
                  </a:lnTo>
                  <a:lnTo>
                    <a:pt x="405" y="441"/>
                  </a:lnTo>
                  <a:lnTo>
                    <a:pt x="387" y="469"/>
                  </a:lnTo>
                  <a:lnTo>
                    <a:pt x="362" y="501"/>
                  </a:lnTo>
                  <a:lnTo>
                    <a:pt x="333" y="527"/>
                  </a:lnTo>
                  <a:lnTo>
                    <a:pt x="312" y="552"/>
                  </a:lnTo>
                  <a:lnTo>
                    <a:pt x="297" y="573"/>
                  </a:lnTo>
                  <a:lnTo>
                    <a:pt x="287" y="595"/>
                  </a:lnTo>
                  <a:lnTo>
                    <a:pt x="279" y="613"/>
                  </a:lnTo>
                  <a:lnTo>
                    <a:pt x="272" y="623"/>
                  </a:lnTo>
                  <a:lnTo>
                    <a:pt x="262" y="630"/>
                  </a:lnTo>
                  <a:lnTo>
                    <a:pt x="236" y="638"/>
                  </a:lnTo>
                  <a:close/>
                </a:path>
              </a:pathLst>
            </a:custGeom>
            <a:solidFill>
              <a:srgbClr val="E0E0E0"/>
            </a:solidFill>
            <a:ln w="9525">
              <a:noFill/>
              <a:round/>
              <a:headEnd/>
              <a:tailEnd/>
            </a:ln>
          </p:spPr>
          <p:txBody>
            <a:bodyPr/>
            <a:lstStyle/>
            <a:p>
              <a:endParaRPr lang="en-IN"/>
            </a:p>
          </p:txBody>
        </p:sp>
      </p:grpSp>
      <p:grpSp>
        <p:nvGrpSpPr>
          <p:cNvPr id="6" name="Group 105"/>
          <p:cNvGrpSpPr>
            <a:grpSpLocks/>
          </p:cNvGrpSpPr>
          <p:nvPr/>
        </p:nvGrpSpPr>
        <p:grpSpPr bwMode="auto">
          <a:xfrm>
            <a:off x="4286251" y="2528889"/>
            <a:ext cx="1377949" cy="720725"/>
            <a:chOff x="2043" y="1565"/>
            <a:chExt cx="651" cy="454"/>
          </a:xfrm>
        </p:grpSpPr>
        <p:sp>
          <p:nvSpPr>
            <p:cNvPr id="67681" name="Freeform 106"/>
            <p:cNvSpPr>
              <a:spLocks/>
            </p:cNvSpPr>
            <p:nvPr/>
          </p:nvSpPr>
          <p:spPr bwMode="auto">
            <a:xfrm>
              <a:off x="2043" y="1565"/>
              <a:ext cx="651" cy="394"/>
            </a:xfrm>
            <a:custGeom>
              <a:avLst/>
              <a:gdLst>
                <a:gd name="T0" fmla="*/ 1447 w 373"/>
                <a:gd name="T1" fmla="*/ 68 h 283"/>
                <a:gd name="T2" fmla="*/ 1447 w 373"/>
                <a:gd name="T3" fmla="*/ 68 h 283"/>
                <a:gd name="T4" fmla="*/ 1370 w 373"/>
                <a:gd name="T5" fmla="*/ 29 h 283"/>
                <a:gd name="T6" fmla="*/ 1276 w 373"/>
                <a:gd name="T7" fmla="*/ 0 h 283"/>
                <a:gd name="T8" fmla="*/ 1157 w 373"/>
                <a:gd name="T9" fmla="*/ 0 h 283"/>
                <a:gd name="T10" fmla="*/ 1047 w 373"/>
                <a:gd name="T11" fmla="*/ 0 h 283"/>
                <a:gd name="T12" fmla="*/ 929 w 373"/>
                <a:gd name="T13" fmla="*/ 29 h 283"/>
                <a:gd name="T14" fmla="*/ 798 w 373"/>
                <a:gd name="T15" fmla="*/ 78 h 283"/>
                <a:gd name="T16" fmla="*/ 686 w 373"/>
                <a:gd name="T17" fmla="*/ 138 h 283"/>
                <a:gd name="T18" fmla="*/ 555 w 373"/>
                <a:gd name="T19" fmla="*/ 213 h 283"/>
                <a:gd name="T20" fmla="*/ 555 w 373"/>
                <a:gd name="T21" fmla="*/ 213 h 283"/>
                <a:gd name="T22" fmla="*/ 377 w 373"/>
                <a:gd name="T23" fmla="*/ 349 h 283"/>
                <a:gd name="T24" fmla="*/ 244 w 373"/>
                <a:gd name="T25" fmla="*/ 464 h 283"/>
                <a:gd name="T26" fmla="*/ 150 w 373"/>
                <a:gd name="T27" fmla="*/ 562 h 283"/>
                <a:gd name="T28" fmla="*/ 73 w 373"/>
                <a:gd name="T29" fmla="*/ 639 h 283"/>
                <a:gd name="T30" fmla="*/ 16 w 373"/>
                <a:gd name="T31" fmla="*/ 745 h 283"/>
                <a:gd name="T32" fmla="*/ 0 w 373"/>
                <a:gd name="T33" fmla="*/ 764 h 283"/>
                <a:gd name="T34" fmla="*/ 0 w 373"/>
                <a:gd name="T35" fmla="*/ 764 h 283"/>
                <a:gd name="T36" fmla="*/ 37 w 373"/>
                <a:gd name="T37" fmla="*/ 727 h 283"/>
                <a:gd name="T38" fmla="*/ 134 w 373"/>
                <a:gd name="T39" fmla="*/ 639 h 283"/>
                <a:gd name="T40" fmla="*/ 286 w 373"/>
                <a:gd name="T41" fmla="*/ 530 h 283"/>
                <a:gd name="T42" fmla="*/ 457 w 373"/>
                <a:gd name="T43" fmla="*/ 407 h 283"/>
                <a:gd name="T44" fmla="*/ 663 w 373"/>
                <a:gd name="T45" fmla="*/ 291 h 283"/>
                <a:gd name="T46" fmla="*/ 784 w 373"/>
                <a:gd name="T47" fmla="*/ 253 h 283"/>
                <a:gd name="T48" fmla="*/ 892 w 373"/>
                <a:gd name="T49" fmla="*/ 213 h 283"/>
                <a:gd name="T50" fmla="*/ 1011 w 373"/>
                <a:gd name="T51" fmla="*/ 194 h 283"/>
                <a:gd name="T52" fmla="*/ 1120 w 373"/>
                <a:gd name="T53" fmla="*/ 184 h 283"/>
                <a:gd name="T54" fmla="*/ 1239 w 373"/>
                <a:gd name="T55" fmla="*/ 194 h 283"/>
                <a:gd name="T56" fmla="*/ 1333 w 373"/>
                <a:gd name="T57" fmla="*/ 213 h 283"/>
                <a:gd name="T58" fmla="*/ 1333 w 373"/>
                <a:gd name="T59" fmla="*/ 213 h 283"/>
                <a:gd name="T60" fmla="*/ 1520 w 373"/>
                <a:gd name="T61" fmla="*/ 291 h 283"/>
                <a:gd name="T62" fmla="*/ 1660 w 373"/>
                <a:gd name="T63" fmla="*/ 359 h 283"/>
                <a:gd name="T64" fmla="*/ 1660 w 373"/>
                <a:gd name="T65" fmla="*/ 359 h 283"/>
                <a:gd name="T66" fmla="*/ 1712 w 373"/>
                <a:gd name="T67" fmla="*/ 377 h 283"/>
                <a:gd name="T68" fmla="*/ 1791 w 373"/>
                <a:gd name="T69" fmla="*/ 387 h 283"/>
                <a:gd name="T70" fmla="*/ 1847 w 373"/>
                <a:gd name="T71" fmla="*/ 387 h 283"/>
                <a:gd name="T72" fmla="*/ 1888 w 373"/>
                <a:gd name="T73" fmla="*/ 370 h 283"/>
                <a:gd name="T74" fmla="*/ 1941 w 373"/>
                <a:gd name="T75" fmla="*/ 349 h 283"/>
                <a:gd name="T76" fmla="*/ 1962 w 373"/>
                <a:gd name="T77" fmla="*/ 322 h 283"/>
                <a:gd name="T78" fmla="*/ 1983 w 373"/>
                <a:gd name="T79" fmla="*/ 291 h 283"/>
                <a:gd name="T80" fmla="*/ 1983 w 373"/>
                <a:gd name="T81" fmla="*/ 253 h 283"/>
                <a:gd name="T82" fmla="*/ 1983 w 373"/>
                <a:gd name="T83" fmla="*/ 253 h 283"/>
                <a:gd name="T84" fmla="*/ 1983 w 373"/>
                <a:gd name="T85" fmla="*/ 242 h 283"/>
                <a:gd name="T86" fmla="*/ 1962 w 373"/>
                <a:gd name="T87" fmla="*/ 253 h 283"/>
                <a:gd name="T88" fmla="*/ 1925 w 373"/>
                <a:gd name="T89" fmla="*/ 273 h 283"/>
                <a:gd name="T90" fmla="*/ 1888 w 373"/>
                <a:gd name="T91" fmla="*/ 281 h 283"/>
                <a:gd name="T92" fmla="*/ 1847 w 373"/>
                <a:gd name="T93" fmla="*/ 291 h 283"/>
                <a:gd name="T94" fmla="*/ 1806 w 373"/>
                <a:gd name="T95" fmla="*/ 291 h 283"/>
                <a:gd name="T96" fmla="*/ 1770 w 373"/>
                <a:gd name="T97" fmla="*/ 281 h 283"/>
                <a:gd name="T98" fmla="*/ 1770 w 373"/>
                <a:gd name="T99" fmla="*/ 281 h 283"/>
                <a:gd name="T100" fmla="*/ 1675 w 373"/>
                <a:gd name="T101" fmla="*/ 242 h 283"/>
                <a:gd name="T102" fmla="*/ 1618 w 373"/>
                <a:gd name="T103" fmla="*/ 206 h 283"/>
                <a:gd name="T104" fmla="*/ 1562 w 373"/>
                <a:gd name="T105" fmla="*/ 145 h 283"/>
                <a:gd name="T106" fmla="*/ 1447 w 373"/>
                <a:gd name="T107" fmla="*/ 68 h 283"/>
                <a:gd name="T108" fmla="*/ 1447 w 373"/>
                <a:gd name="T109" fmla="*/ 68 h 28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73"/>
                <a:gd name="T166" fmla="*/ 0 h 283"/>
                <a:gd name="T167" fmla="*/ 373 w 373"/>
                <a:gd name="T168" fmla="*/ 283 h 28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73" h="283">
                  <a:moveTo>
                    <a:pt x="272" y="25"/>
                  </a:moveTo>
                  <a:lnTo>
                    <a:pt x="272" y="25"/>
                  </a:lnTo>
                  <a:lnTo>
                    <a:pt x="258" y="11"/>
                  </a:lnTo>
                  <a:lnTo>
                    <a:pt x="240" y="0"/>
                  </a:lnTo>
                  <a:lnTo>
                    <a:pt x="218" y="0"/>
                  </a:lnTo>
                  <a:lnTo>
                    <a:pt x="197" y="0"/>
                  </a:lnTo>
                  <a:lnTo>
                    <a:pt x="175" y="11"/>
                  </a:lnTo>
                  <a:lnTo>
                    <a:pt x="150" y="29"/>
                  </a:lnTo>
                  <a:lnTo>
                    <a:pt x="129" y="51"/>
                  </a:lnTo>
                  <a:lnTo>
                    <a:pt x="104" y="79"/>
                  </a:lnTo>
                  <a:lnTo>
                    <a:pt x="71" y="129"/>
                  </a:lnTo>
                  <a:lnTo>
                    <a:pt x="46" y="172"/>
                  </a:lnTo>
                  <a:lnTo>
                    <a:pt x="28" y="208"/>
                  </a:lnTo>
                  <a:lnTo>
                    <a:pt x="14" y="237"/>
                  </a:lnTo>
                  <a:lnTo>
                    <a:pt x="3" y="276"/>
                  </a:lnTo>
                  <a:lnTo>
                    <a:pt x="0" y="283"/>
                  </a:lnTo>
                  <a:lnTo>
                    <a:pt x="7" y="269"/>
                  </a:lnTo>
                  <a:lnTo>
                    <a:pt x="25" y="237"/>
                  </a:lnTo>
                  <a:lnTo>
                    <a:pt x="54" y="197"/>
                  </a:lnTo>
                  <a:lnTo>
                    <a:pt x="86" y="151"/>
                  </a:lnTo>
                  <a:lnTo>
                    <a:pt x="125" y="108"/>
                  </a:lnTo>
                  <a:lnTo>
                    <a:pt x="147" y="94"/>
                  </a:lnTo>
                  <a:lnTo>
                    <a:pt x="168" y="79"/>
                  </a:lnTo>
                  <a:lnTo>
                    <a:pt x="190" y="72"/>
                  </a:lnTo>
                  <a:lnTo>
                    <a:pt x="211" y="68"/>
                  </a:lnTo>
                  <a:lnTo>
                    <a:pt x="233" y="72"/>
                  </a:lnTo>
                  <a:lnTo>
                    <a:pt x="251" y="79"/>
                  </a:lnTo>
                  <a:lnTo>
                    <a:pt x="286" y="108"/>
                  </a:lnTo>
                  <a:lnTo>
                    <a:pt x="312" y="133"/>
                  </a:lnTo>
                  <a:lnTo>
                    <a:pt x="322" y="140"/>
                  </a:lnTo>
                  <a:lnTo>
                    <a:pt x="337" y="144"/>
                  </a:lnTo>
                  <a:lnTo>
                    <a:pt x="347" y="144"/>
                  </a:lnTo>
                  <a:lnTo>
                    <a:pt x="355" y="137"/>
                  </a:lnTo>
                  <a:lnTo>
                    <a:pt x="365" y="129"/>
                  </a:lnTo>
                  <a:lnTo>
                    <a:pt x="369" y="119"/>
                  </a:lnTo>
                  <a:lnTo>
                    <a:pt x="373" y="108"/>
                  </a:lnTo>
                  <a:lnTo>
                    <a:pt x="373" y="94"/>
                  </a:lnTo>
                  <a:lnTo>
                    <a:pt x="373" y="90"/>
                  </a:lnTo>
                  <a:lnTo>
                    <a:pt x="369" y="94"/>
                  </a:lnTo>
                  <a:lnTo>
                    <a:pt x="362" y="101"/>
                  </a:lnTo>
                  <a:lnTo>
                    <a:pt x="355" y="104"/>
                  </a:lnTo>
                  <a:lnTo>
                    <a:pt x="347" y="108"/>
                  </a:lnTo>
                  <a:lnTo>
                    <a:pt x="340" y="108"/>
                  </a:lnTo>
                  <a:lnTo>
                    <a:pt x="333" y="104"/>
                  </a:lnTo>
                  <a:lnTo>
                    <a:pt x="315" y="90"/>
                  </a:lnTo>
                  <a:lnTo>
                    <a:pt x="304" y="76"/>
                  </a:lnTo>
                  <a:lnTo>
                    <a:pt x="294" y="54"/>
                  </a:lnTo>
                  <a:lnTo>
                    <a:pt x="272" y="25"/>
                  </a:lnTo>
                  <a:close/>
                </a:path>
              </a:pathLst>
            </a:custGeom>
            <a:solidFill>
              <a:srgbClr val="FA6106"/>
            </a:solidFill>
            <a:ln w="9525">
              <a:noFill/>
              <a:round/>
              <a:headEnd/>
              <a:tailEnd/>
            </a:ln>
          </p:spPr>
          <p:txBody>
            <a:bodyPr/>
            <a:lstStyle/>
            <a:p>
              <a:endParaRPr lang="en-IN"/>
            </a:p>
          </p:txBody>
        </p:sp>
        <p:sp>
          <p:nvSpPr>
            <p:cNvPr id="67682" name="Freeform 107"/>
            <p:cNvSpPr>
              <a:spLocks/>
            </p:cNvSpPr>
            <p:nvPr/>
          </p:nvSpPr>
          <p:spPr bwMode="auto">
            <a:xfrm>
              <a:off x="2106" y="1690"/>
              <a:ext cx="443" cy="329"/>
            </a:xfrm>
            <a:custGeom>
              <a:avLst/>
              <a:gdLst>
                <a:gd name="T0" fmla="*/ 0 w 254"/>
                <a:gd name="T1" fmla="*/ 640 h 236"/>
                <a:gd name="T2" fmla="*/ 0 w 254"/>
                <a:gd name="T3" fmla="*/ 640 h 236"/>
                <a:gd name="T4" fmla="*/ 113 w 254"/>
                <a:gd name="T5" fmla="*/ 495 h 236"/>
                <a:gd name="T6" fmla="*/ 228 w 254"/>
                <a:gd name="T7" fmla="*/ 350 h 236"/>
                <a:gd name="T8" fmla="*/ 323 w 254"/>
                <a:gd name="T9" fmla="*/ 270 h 236"/>
                <a:gd name="T10" fmla="*/ 398 w 254"/>
                <a:gd name="T11" fmla="*/ 194 h 236"/>
                <a:gd name="T12" fmla="*/ 508 w 254"/>
                <a:gd name="T13" fmla="*/ 128 h 236"/>
                <a:gd name="T14" fmla="*/ 605 w 254"/>
                <a:gd name="T15" fmla="*/ 68 h 236"/>
                <a:gd name="T16" fmla="*/ 720 w 254"/>
                <a:gd name="T17" fmla="*/ 29 h 236"/>
                <a:gd name="T18" fmla="*/ 834 w 254"/>
                <a:gd name="T19" fmla="*/ 11 h 236"/>
                <a:gd name="T20" fmla="*/ 891 w 254"/>
                <a:gd name="T21" fmla="*/ 0 h 236"/>
                <a:gd name="T22" fmla="*/ 964 w 254"/>
                <a:gd name="T23" fmla="*/ 11 h 236"/>
                <a:gd name="T24" fmla="*/ 1026 w 254"/>
                <a:gd name="T25" fmla="*/ 20 h 236"/>
                <a:gd name="T26" fmla="*/ 1083 w 254"/>
                <a:gd name="T27" fmla="*/ 29 h 236"/>
                <a:gd name="T28" fmla="*/ 1141 w 254"/>
                <a:gd name="T29" fmla="*/ 56 h 236"/>
                <a:gd name="T30" fmla="*/ 1214 w 254"/>
                <a:gd name="T31" fmla="*/ 88 h 236"/>
                <a:gd name="T32" fmla="*/ 1348 w 254"/>
                <a:gd name="T33" fmla="*/ 173 h 236"/>
                <a:gd name="T34" fmla="*/ 1348 w 254"/>
                <a:gd name="T35" fmla="*/ 173 h 236"/>
                <a:gd name="T36" fmla="*/ 1312 w 254"/>
                <a:gd name="T37" fmla="*/ 165 h 236"/>
                <a:gd name="T38" fmla="*/ 1235 w 254"/>
                <a:gd name="T39" fmla="*/ 128 h 236"/>
                <a:gd name="T40" fmla="*/ 1099 w 254"/>
                <a:gd name="T41" fmla="*/ 98 h 236"/>
                <a:gd name="T42" fmla="*/ 1006 w 254"/>
                <a:gd name="T43" fmla="*/ 88 h 236"/>
                <a:gd name="T44" fmla="*/ 928 w 254"/>
                <a:gd name="T45" fmla="*/ 88 h 236"/>
                <a:gd name="T46" fmla="*/ 818 w 254"/>
                <a:gd name="T47" fmla="*/ 98 h 236"/>
                <a:gd name="T48" fmla="*/ 720 w 254"/>
                <a:gd name="T49" fmla="*/ 117 h 236"/>
                <a:gd name="T50" fmla="*/ 605 w 254"/>
                <a:gd name="T51" fmla="*/ 153 h 236"/>
                <a:gd name="T52" fmla="*/ 494 w 254"/>
                <a:gd name="T53" fmla="*/ 204 h 236"/>
                <a:gd name="T54" fmla="*/ 377 w 254"/>
                <a:gd name="T55" fmla="*/ 282 h 236"/>
                <a:gd name="T56" fmla="*/ 244 w 254"/>
                <a:gd name="T57" fmla="*/ 379 h 236"/>
                <a:gd name="T58" fmla="*/ 113 w 254"/>
                <a:gd name="T59" fmla="*/ 495 h 236"/>
                <a:gd name="T60" fmla="*/ 0 w 254"/>
                <a:gd name="T61" fmla="*/ 640 h 236"/>
                <a:gd name="T62" fmla="*/ 0 w 254"/>
                <a:gd name="T63" fmla="*/ 640 h 2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4"/>
                <a:gd name="T97" fmla="*/ 0 h 236"/>
                <a:gd name="T98" fmla="*/ 254 w 254"/>
                <a:gd name="T99" fmla="*/ 236 h 2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4" h="236">
                  <a:moveTo>
                    <a:pt x="0" y="236"/>
                  </a:moveTo>
                  <a:lnTo>
                    <a:pt x="0" y="236"/>
                  </a:lnTo>
                  <a:lnTo>
                    <a:pt x="21" y="183"/>
                  </a:lnTo>
                  <a:lnTo>
                    <a:pt x="43" y="129"/>
                  </a:lnTo>
                  <a:lnTo>
                    <a:pt x="61" y="100"/>
                  </a:lnTo>
                  <a:lnTo>
                    <a:pt x="75" y="72"/>
                  </a:lnTo>
                  <a:lnTo>
                    <a:pt x="96" y="47"/>
                  </a:lnTo>
                  <a:lnTo>
                    <a:pt x="114" y="25"/>
                  </a:lnTo>
                  <a:lnTo>
                    <a:pt x="136" y="11"/>
                  </a:lnTo>
                  <a:lnTo>
                    <a:pt x="157" y="4"/>
                  </a:lnTo>
                  <a:lnTo>
                    <a:pt x="168" y="0"/>
                  </a:lnTo>
                  <a:lnTo>
                    <a:pt x="182" y="4"/>
                  </a:lnTo>
                  <a:lnTo>
                    <a:pt x="193" y="7"/>
                  </a:lnTo>
                  <a:lnTo>
                    <a:pt x="204" y="11"/>
                  </a:lnTo>
                  <a:lnTo>
                    <a:pt x="215" y="21"/>
                  </a:lnTo>
                  <a:lnTo>
                    <a:pt x="229" y="32"/>
                  </a:lnTo>
                  <a:lnTo>
                    <a:pt x="254" y="64"/>
                  </a:lnTo>
                  <a:lnTo>
                    <a:pt x="247" y="61"/>
                  </a:lnTo>
                  <a:lnTo>
                    <a:pt x="233" y="47"/>
                  </a:lnTo>
                  <a:lnTo>
                    <a:pt x="207" y="36"/>
                  </a:lnTo>
                  <a:lnTo>
                    <a:pt x="190" y="32"/>
                  </a:lnTo>
                  <a:lnTo>
                    <a:pt x="175" y="32"/>
                  </a:lnTo>
                  <a:lnTo>
                    <a:pt x="154" y="36"/>
                  </a:lnTo>
                  <a:lnTo>
                    <a:pt x="136" y="43"/>
                  </a:lnTo>
                  <a:lnTo>
                    <a:pt x="114" y="57"/>
                  </a:lnTo>
                  <a:lnTo>
                    <a:pt x="93" y="75"/>
                  </a:lnTo>
                  <a:lnTo>
                    <a:pt x="71" y="104"/>
                  </a:lnTo>
                  <a:lnTo>
                    <a:pt x="46" y="140"/>
                  </a:lnTo>
                  <a:lnTo>
                    <a:pt x="21" y="183"/>
                  </a:lnTo>
                  <a:lnTo>
                    <a:pt x="0" y="236"/>
                  </a:lnTo>
                  <a:close/>
                </a:path>
              </a:pathLst>
            </a:custGeom>
            <a:solidFill>
              <a:srgbClr val="FFD100"/>
            </a:solidFill>
            <a:ln w="9525">
              <a:noFill/>
              <a:round/>
              <a:headEnd/>
              <a:tailEnd/>
            </a:ln>
          </p:spPr>
          <p:txBody>
            <a:bodyPr/>
            <a:lstStyle/>
            <a:p>
              <a:endParaRPr lang="en-IN"/>
            </a:p>
          </p:txBody>
        </p:sp>
      </p:grpSp>
      <p:grpSp>
        <p:nvGrpSpPr>
          <p:cNvPr id="7" name="Group 108"/>
          <p:cNvGrpSpPr>
            <a:grpSpLocks/>
          </p:cNvGrpSpPr>
          <p:nvPr/>
        </p:nvGrpSpPr>
        <p:grpSpPr bwMode="auto">
          <a:xfrm>
            <a:off x="7929033" y="2165350"/>
            <a:ext cx="838200" cy="514350"/>
            <a:chOff x="1964" y="1975"/>
            <a:chExt cx="574" cy="588"/>
          </a:xfrm>
        </p:grpSpPr>
        <p:sp>
          <p:nvSpPr>
            <p:cNvPr id="67679" name="Freeform 109"/>
            <p:cNvSpPr>
              <a:spLocks noEditPoints="1"/>
            </p:cNvSpPr>
            <p:nvPr/>
          </p:nvSpPr>
          <p:spPr bwMode="auto">
            <a:xfrm>
              <a:off x="1964" y="2122"/>
              <a:ext cx="323" cy="441"/>
            </a:xfrm>
            <a:custGeom>
              <a:avLst/>
              <a:gdLst>
                <a:gd name="T0" fmla="*/ 222 w 323"/>
                <a:gd name="T1" fmla="*/ 172 h 441"/>
                <a:gd name="T2" fmla="*/ 97 w 323"/>
                <a:gd name="T3" fmla="*/ 115 h 441"/>
                <a:gd name="T4" fmla="*/ 18 w 323"/>
                <a:gd name="T5" fmla="*/ 208 h 441"/>
                <a:gd name="T6" fmla="*/ 15 w 323"/>
                <a:gd name="T7" fmla="*/ 201 h 441"/>
                <a:gd name="T8" fmla="*/ 0 w 323"/>
                <a:gd name="T9" fmla="*/ 143 h 441"/>
                <a:gd name="T10" fmla="*/ 11 w 323"/>
                <a:gd name="T11" fmla="*/ 93 h 441"/>
                <a:gd name="T12" fmla="*/ 43 w 323"/>
                <a:gd name="T13" fmla="*/ 50 h 441"/>
                <a:gd name="T14" fmla="*/ 104 w 323"/>
                <a:gd name="T15" fmla="*/ 18 h 441"/>
                <a:gd name="T16" fmla="*/ 136 w 323"/>
                <a:gd name="T17" fmla="*/ 4 h 441"/>
                <a:gd name="T18" fmla="*/ 201 w 323"/>
                <a:gd name="T19" fmla="*/ 0 h 441"/>
                <a:gd name="T20" fmla="*/ 251 w 323"/>
                <a:gd name="T21" fmla="*/ 11 h 441"/>
                <a:gd name="T22" fmla="*/ 290 w 323"/>
                <a:gd name="T23" fmla="*/ 40 h 441"/>
                <a:gd name="T24" fmla="*/ 301 w 323"/>
                <a:gd name="T25" fmla="*/ 57 h 441"/>
                <a:gd name="T26" fmla="*/ 319 w 323"/>
                <a:gd name="T27" fmla="*/ 122 h 441"/>
                <a:gd name="T28" fmla="*/ 319 w 323"/>
                <a:gd name="T29" fmla="*/ 172 h 441"/>
                <a:gd name="T30" fmla="*/ 294 w 323"/>
                <a:gd name="T31" fmla="*/ 212 h 441"/>
                <a:gd name="T32" fmla="*/ 244 w 323"/>
                <a:gd name="T33" fmla="*/ 240 h 441"/>
                <a:gd name="T34" fmla="*/ 258 w 323"/>
                <a:gd name="T35" fmla="*/ 283 h 441"/>
                <a:gd name="T36" fmla="*/ 115 w 323"/>
                <a:gd name="T37" fmla="*/ 215 h 441"/>
                <a:gd name="T38" fmla="*/ 176 w 323"/>
                <a:gd name="T39" fmla="*/ 401 h 441"/>
                <a:gd name="T40" fmla="*/ 172 w 323"/>
                <a:gd name="T41" fmla="*/ 384 h 441"/>
                <a:gd name="T42" fmla="*/ 183 w 323"/>
                <a:gd name="T43" fmla="*/ 351 h 441"/>
                <a:gd name="T44" fmla="*/ 201 w 323"/>
                <a:gd name="T45" fmla="*/ 333 h 441"/>
                <a:gd name="T46" fmla="*/ 212 w 323"/>
                <a:gd name="T47" fmla="*/ 326 h 441"/>
                <a:gd name="T48" fmla="*/ 240 w 323"/>
                <a:gd name="T49" fmla="*/ 319 h 441"/>
                <a:gd name="T50" fmla="*/ 269 w 323"/>
                <a:gd name="T51" fmla="*/ 323 h 441"/>
                <a:gd name="T52" fmla="*/ 294 w 323"/>
                <a:gd name="T53" fmla="*/ 330 h 441"/>
                <a:gd name="T54" fmla="*/ 305 w 323"/>
                <a:gd name="T55" fmla="*/ 344 h 441"/>
                <a:gd name="T56" fmla="*/ 312 w 323"/>
                <a:gd name="T57" fmla="*/ 358 h 441"/>
                <a:gd name="T58" fmla="*/ 316 w 323"/>
                <a:gd name="T59" fmla="*/ 387 h 441"/>
                <a:gd name="T60" fmla="*/ 305 w 323"/>
                <a:gd name="T61" fmla="*/ 409 h 441"/>
                <a:gd name="T62" fmla="*/ 287 w 323"/>
                <a:gd name="T63" fmla="*/ 427 h 441"/>
                <a:gd name="T64" fmla="*/ 276 w 323"/>
                <a:gd name="T65" fmla="*/ 434 h 441"/>
                <a:gd name="T66" fmla="*/ 240 w 323"/>
                <a:gd name="T67" fmla="*/ 441 h 441"/>
                <a:gd name="T68" fmla="*/ 212 w 323"/>
                <a:gd name="T69" fmla="*/ 437 h 441"/>
                <a:gd name="T70" fmla="*/ 190 w 323"/>
                <a:gd name="T71" fmla="*/ 423 h 441"/>
                <a:gd name="T72" fmla="*/ 176 w 323"/>
                <a:gd name="T73" fmla="*/ 401 h 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3"/>
                <a:gd name="T112" fmla="*/ 0 h 441"/>
                <a:gd name="T113" fmla="*/ 323 w 323"/>
                <a:gd name="T114" fmla="*/ 441 h 4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3" h="441">
                  <a:moveTo>
                    <a:pt x="115" y="215"/>
                  </a:moveTo>
                  <a:lnTo>
                    <a:pt x="222" y="172"/>
                  </a:lnTo>
                  <a:lnTo>
                    <a:pt x="179" y="79"/>
                  </a:lnTo>
                  <a:lnTo>
                    <a:pt x="97" y="115"/>
                  </a:lnTo>
                  <a:lnTo>
                    <a:pt x="122" y="169"/>
                  </a:lnTo>
                  <a:lnTo>
                    <a:pt x="18" y="208"/>
                  </a:lnTo>
                  <a:lnTo>
                    <a:pt x="15" y="201"/>
                  </a:lnTo>
                  <a:lnTo>
                    <a:pt x="4" y="172"/>
                  </a:lnTo>
                  <a:lnTo>
                    <a:pt x="0" y="143"/>
                  </a:lnTo>
                  <a:lnTo>
                    <a:pt x="4" y="115"/>
                  </a:lnTo>
                  <a:lnTo>
                    <a:pt x="11" y="93"/>
                  </a:lnTo>
                  <a:lnTo>
                    <a:pt x="25" y="68"/>
                  </a:lnTo>
                  <a:lnTo>
                    <a:pt x="43" y="50"/>
                  </a:lnTo>
                  <a:lnTo>
                    <a:pt x="72" y="32"/>
                  </a:lnTo>
                  <a:lnTo>
                    <a:pt x="104" y="18"/>
                  </a:lnTo>
                  <a:lnTo>
                    <a:pt x="136" y="4"/>
                  </a:lnTo>
                  <a:lnTo>
                    <a:pt x="169" y="0"/>
                  </a:lnTo>
                  <a:lnTo>
                    <a:pt x="201" y="0"/>
                  </a:lnTo>
                  <a:lnTo>
                    <a:pt x="230" y="4"/>
                  </a:lnTo>
                  <a:lnTo>
                    <a:pt x="251" y="11"/>
                  </a:lnTo>
                  <a:lnTo>
                    <a:pt x="273" y="22"/>
                  </a:lnTo>
                  <a:lnTo>
                    <a:pt x="290" y="40"/>
                  </a:lnTo>
                  <a:lnTo>
                    <a:pt x="301" y="57"/>
                  </a:lnTo>
                  <a:lnTo>
                    <a:pt x="312" y="90"/>
                  </a:lnTo>
                  <a:lnTo>
                    <a:pt x="319" y="122"/>
                  </a:lnTo>
                  <a:lnTo>
                    <a:pt x="323" y="147"/>
                  </a:lnTo>
                  <a:lnTo>
                    <a:pt x="319" y="172"/>
                  </a:lnTo>
                  <a:lnTo>
                    <a:pt x="308" y="194"/>
                  </a:lnTo>
                  <a:lnTo>
                    <a:pt x="294" y="212"/>
                  </a:lnTo>
                  <a:lnTo>
                    <a:pt x="273" y="226"/>
                  </a:lnTo>
                  <a:lnTo>
                    <a:pt x="244" y="240"/>
                  </a:lnTo>
                  <a:lnTo>
                    <a:pt x="240" y="240"/>
                  </a:lnTo>
                  <a:lnTo>
                    <a:pt x="258" y="283"/>
                  </a:lnTo>
                  <a:lnTo>
                    <a:pt x="161" y="319"/>
                  </a:lnTo>
                  <a:lnTo>
                    <a:pt x="115" y="215"/>
                  </a:lnTo>
                  <a:close/>
                  <a:moveTo>
                    <a:pt x="176" y="401"/>
                  </a:moveTo>
                  <a:lnTo>
                    <a:pt x="176" y="401"/>
                  </a:lnTo>
                  <a:lnTo>
                    <a:pt x="172" y="391"/>
                  </a:lnTo>
                  <a:lnTo>
                    <a:pt x="172" y="384"/>
                  </a:lnTo>
                  <a:lnTo>
                    <a:pt x="176" y="362"/>
                  </a:lnTo>
                  <a:lnTo>
                    <a:pt x="183" y="351"/>
                  </a:lnTo>
                  <a:lnTo>
                    <a:pt x="190" y="341"/>
                  </a:lnTo>
                  <a:lnTo>
                    <a:pt x="201" y="333"/>
                  </a:lnTo>
                  <a:lnTo>
                    <a:pt x="212" y="326"/>
                  </a:lnTo>
                  <a:lnTo>
                    <a:pt x="226" y="323"/>
                  </a:lnTo>
                  <a:lnTo>
                    <a:pt x="240" y="319"/>
                  </a:lnTo>
                  <a:lnTo>
                    <a:pt x="258" y="319"/>
                  </a:lnTo>
                  <a:lnTo>
                    <a:pt x="269" y="323"/>
                  </a:lnTo>
                  <a:lnTo>
                    <a:pt x="283" y="326"/>
                  </a:lnTo>
                  <a:lnTo>
                    <a:pt x="294" y="330"/>
                  </a:lnTo>
                  <a:lnTo>
                    <a:pt x="301" y="337"/>
                  </a:lnTo>
                  <a:lnTo>
                    <a:pt x="305" y="344"/>
                  </a:lnTo>
                  <a:lnTo>
                    <a:pt x="312" y="358"/>
                  </a:lnTo>
                  <a:lnTo>
                    <a:pt x="316" y="373"/>
                  </a:lnTo>
                  <a:lnTo>
                    <a:pt x="316" y="387"/>
                  </a:lnTo>
                  <a:lnTo>
                    <a:pt x="312" y="398"/>
                  </a:lnTo>
                  <a:lnTo>
                    <a:pt x="305" y="409"/>
                  </a:lnTo>
                  <a:lnTo>
                    <a:pt x="298" y="419"/>
                  </a:lnTo>
                  <a:lnTo>
                    <a:pt x="287" y="427"/>
                  </a:lnTo>
                  <a:lnTo>
                    <a:pt x="276" y="434"/>
                  </a:lnTo>
                  <a:lnTo>
                    <a:pt x="258" y="437"/>
                  </a:lnTo>
                  <a:lnTo>
                    <a:pt x="240" y="441"/>
                  </a:lnTo>
                  <a:lnTo>
                    <a:pt x="226" y="441"/>
                  </a:lnTo>
                  <a:lnTo>
                    <a:pt x="212" y="437"/>
                  </a:lnTo>
                  <a:lnTo>
                    <a:pt x="201" y="430"/>
                  </a:lnTo>
                  <a:lnTo>
                    <a:pt x="190" y="423"/>
                  </a:lnTo>
                  <a:lnTo>
                    <a:pt x="183" y="412"/>
                  </a:lnTo>
                  <a:lnTo>
                    <a:pt x="176" y="401"/>
                  </a:lnTo>
                  <a:close/>
                </a:path>
              </a:pathLst>
            </a:custGeom>
            <a:solidFill>
              <a:srgbClr val="2EB0CF"/>
            </a:solidFill>
            <a:ln w="9525">
              <a:noFill/>
              <a:round/>
              <a:headEnd/>
              <a:tailEnd/>
            </a:ln>
          </p:spPr>
          <p:txBody>
            <a:bodyPr/>
            <a:lstStyle/>
            <a:p>
              <a:endParaRPr lang="en-IN"/>
            </a:p>
          </p:txBody>
        </p:sp>
        <p:sp>
          <p:nvSpPr>
            <p:cNvPr id="67680" name="Freeform 110"/>
            <p:cNvSpPr>
              <a:spLocks noEditPoints="1"/>
            </p:cNvSpPr>
            <p:nvPr/>
          </p:nvSpPr>
          <p:spPr bwMode="auto">
            <a:xfrm>
              <a:off x="2323" y="1975"/>
              <a:ext cx="215" cy="301"/>
            </a:xfrm>
            <a:custGeom>
              <a:avLst/>
              <a:gdLst>
                <a:gd name="T0" fmla="*/ 53 w 215"/>
                <a:gd name="T1" fmla="*/ 122 h 301"/>
                <a:gd name="T2" fmla="*/ 132 w 215"/>
                <a:gd name="T3" fmla="*/ 133 h 301"/>
                <a:gd name="T4" fmla="*/ 136 w 215"/>
                <a:gd name="T5" fmla="*/ 65 h 301"/>
                <a:gd name="T6" fmla="*/ 75 w 215"/>
                <a:gd name="T7" fmla="*/ 58 h 301"/>
                <a:gd name="T8" fmla="*/ 75 w 215"/>
                <a:gd name="T9" fmla="*/ 97 h 301"/>
                <a:gd name="T10" fmla="*/ 0 w 215"/>
                <a:gd name="T11" fmla="*/ 90 h 301"/>
                <a:gd name="T12" fmla="*/ 0 w 215"/>
                <a:gd name="T13" fmla="*/ 83 h 301"/>
                <a:gd name="T14" fmla="*/ 0 w 215"/>
                <a:gd name="T15" fmla="*/ 83 h 301"/>
                <a:gd name="T16" fmla="*/ 3 w 215"/>
                <a:gd name="T17" fmla="*/ 61 h 301"/>
                <a:gd name="T18" fmla="*/ 10 w 215"/>
                <a:gd name="T19" fmla="*/ 43 h 301"/>
                <a:gd name="T20" fmla="*/ 21 w 215"/>
                <a:gd name="T21" fmla="*/ 29 h 301"/>
                <a:gd name="T22" fmla="*/ 32 w 215"/>
                <a:gd name="T23" fmla="*/ 18 h 301"/>
                <a:gd name="T24" fmla="*/ 50 w 215"/>
                <a:gd name="T25" fmla="*/ 7 h 301"/>
                <a:gd name="T26" fmla="*/ 68 w 215"/>
                <a:gd name="T27" fmla="*/ 4 h 301"/>
                <a:gd name="T28" fmla="*/ 89 w 215"/>
                <a:gd name="T29" fmla="*/ 0 h 301"/>
                <a:gd name="T30" fmla="*/ 111 w 215"/>
                <a:gd name="T31" fmla="*/ 4 h 301"/>
                <a:gd name="T32" fmla="*/ 111 w 215"/>
                <a:gd name="T33" fmla="*/ 4 h 301"/>
                <a:gd name="T34" fmla="*/ 136 w 215"/>
                <a:gd name="T35" fmla="*/ 7 h 301"/>
                <a:gd name="T36" fmla="*/ 157 w 215"/>
                <a:gd name="T37" fmla="*/ 15 h 301"/>
                <a:gd name="T38" fmla="*/ 175 w 215"/>
                <a:gd name="T39" fmla="*/ 25 h 301"/>
                <a:gd name="T40" fmla="*/ 190 w 215"/>
                <a:gd name="T41" fmla="*/ 36 h 301"/>
                <a:gd name="T42" fmla="*/ 200 w 215"/>
                <a:gd name="T43" fmla="*/ 47 h 301"/>
                <a:gd name="T44" fmla="*/ 207 w 215"/>
                <a:gd name="T45" fmla="*/ 61 h 301"/>
                <a:gd name="T46" fmla="*/ 215 w 215"/>
                <a:gd name="T47" fmla="*/ 75 h 301"/>
                <a:gd name="T48" fmla="*/ 215 w 215"/>
                <a:gd name="T49" fmla="*/ 90 h 301"/>
                <a:gd name="T50" fmla="*/ 215 w 215"/>
                <a:gd name="T51" fmla="*/ 90 h 301"/>
                <a:gd name="T52" fmla="*/ 211 w 215"/>
                <a:gd name="T53" fmla="*/ 115 h 301"/>
                <a:gd name="T54" fmla="*/ 204 w 215"/>
                <a:gd name="T55" fmla="*/ 133 h 301"/>
                <a:gd name="T56" fmla="*/ 197 w 215"/>
                <a:gd name="T57" fmla="*/ 151 h 301"/>
                <a:gd name="T58" fmla="*/ 190 w 215"/>
                <a:gd name="T59" fmla="*/ 161 h 301"/>
                <a:gd name="T60" fmla="*/ 175 w 215"/>
                <a:gd name="T61" fmla="*/ 172 h 301"/>
                <a:gd name="T62" fmla="*/ 161 w 215"/>
                <a:gd name="T63" fmla="*/ 176 h 301"/>
                <a:gd name="T64" fmla="*/ 143 w 215"/>
                <a:gd name="T65" fmla="*/ 179 h 301"/>
                <a:gd name="T66" fmla="*/ 121 w 215"/>
                <a:gd name="T67" fmla="*/ 179 h 301"/>
                <a:gd name="T68" fmla="*/ 118 w 215"/>
                <a:gd name="T69" fmla="*/ 179 h 301"/>
                <a:gd name="T70" fmla="*/ 118 w 215"/>
                <a:gd name="T71" fmla="*/ 208 h 301"/>
                <a:gd name="T72" fmla="*/ 46 w 215"/>
                <a:gd name="T73" fmla="*/ 201 h 301"/>
                <a:gd name="T74" fmla="*/ 53 w 215"/>
                <a:gd name="T75" fmla="*/ 122 h 301"/>
                <a:gd name="T76" fmla="*/ 28 w 215"/>
                <a:gd name="T77" fmla="*/ 251 h 301"/>
                <a:gd name="T78" fmla="*/ 28 w 215"/>
                <a:gd name="T79" fmla="*/ 251 h 301"/>
                <a:gd name="T80" fmla="*/ 35 w 215"/>
                <a:gd name="T81" fmla="*/ 240 h 301"/>
                <a:gd name="T82" fmla="*/ 43 w 215"/>
                <a:gd name="T83" fmla="*/ 230 h 301"/>
                <a:gd name="T84" fmla="*/ 57 w 215"/>
                <a:gd name="T85" fmla="*/ 222 h 301"/>
                <a:gd name="T86" fmla="*/ 75 w 215"/>
                <a:gd name="T87" fmla="*/ 219 h 301"/>
                <a:gd name="T88" fmla="*/ 75 w 215"/>
                <a:gd name="T89" fmla="*/ 219 h 301"/>
                <a:gd name="T90" fmla="*/ 96 w 215"/>
                <a:gd name="T91" fmla="*/ 226 h 301"/>
                <a:gd name="T92" fmla="*/ 111 w 215"/>
                <a:gd name="T93" fmla="*/ 237 h 301"/>
                <a:gd name="T94" fmla="*/ 121 w 215"/>
                <a:gd name="T95" fmla="*/ 247 h 301"/>
                <a:gd name="T96" fmla="*/ 125 w 215"/>
                <a:gd name="T97" fmla="*/ 262 h 301"/>
                <a:gd name="T98" fmla="*/ 125 w 215"/>
                <a:gd name="T99" fmla="*/ 262 h 301"/>
                <a:gd name="T100" fmla="*/ 121 w 215"/>
                <a:gd name="T101" fmla="*/ 280 h 301"/>
                <a:gd name="T102" fmla="*/ 111 w 215"/>
                <a:gd name="T103" fmla="*/ 294 h 301"/>
                <a:gd name="T104" fmla="*/ 96 w 215"/>
                <a:gd name="T105" fmla="*/ 301 h 301"/>
                <a:gd name="T106" fmla="*/ 78 w 215"/>
                <a:gd name="T107" fmla="*/ 301 h 301"/>
                <a:gd name="T108" fmla="*/ 78 w 215"/>
                <a:gd name="T109" fmla="*/ 301 h 301"/>
                <a:gd name="T110" fmla="*/ 57 w 215"/>
                <a:gd name="T111" fmla="*/ 298 h 301"/>
                <a:gd name="T112" fmla="*/ 39 w 215"/>
                <a:gd name="T113" fmla="*/ 283 h 301"/>
                <a:gd name="T114" fmla="*/ 32 w 215"/>
                <a:gd name="T115" fmla="*/ 269 h 301"/>
                <a:gd name="T116" fmla="*/ 28 w 215"/>
                <a:gd name="T117" fmla="*/ 251 h 301"/>
                <a:gd name="T118" fmla="*/ 28 w 215"/>
                <a:gd name="T119" fmla="*/ 251 h 3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
                <a:gd name="T181" fmla="*/ 0 h 301"/>
                <a:gd name="T182" fmla="*/ 215 w 215"/>
                <a:gd name="T183" fmla="*/ 301 h 3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 h="301">
                  <a:moveTo>
                    <a:pt x="53" y="122"/>
                  </a:moveTo>
                  <a:lnTo>
                    <a:pt x="132" y="133"/>
                  </a:lnTo>
                  <a:lnTo>
                    <a:pt x="136" y="65"/>
                  </a:lnTo>
                  <a:lnTo>
                    <a:pt x="75" y="58"/>
                  </a:lnTo>
                  <a:lnTo>
                    <a:pt x="75" y="97"/>
                  </a:lnTo>
                  <a:lnTo>
                    <a:pt x="0" y="90"/>
                  </a:lnTo>
                  <a:lnTo>
                    <a:pt x="0" y="83"/>
                  </a:lnTo>
                  <a:lnTo>
                    <a:pt x="3" y="61"/>
                  </a:lnTo>
                  <a:lnTo>
                    <a:pt x="10" y="43"/>
                  </a:lnTo>
                  <a:lnTo>
                    <a:pt x="21" y="29"/>
                  </a:lnTo>
                  <a:lnTo>
                    <a:pt x="32" y="18"/>
                  </a:lnTo>
                  <a:lnTo>
                    <a:pt x="50" y="7"/>
                  </a:lnTo>
                  <a:lnTo>
                    <a:pt x="68" y="4"/>
                  </a:lnTo>
                  <a:lnTo>
                    <a:pt x="89" y="0"/>
                  </a:lnTo>
                  <a:lnTo>
                    <a:pt x="111" y="4"/>
                  </a:lnTo>
                  <a:lnTo>
                    <a:pt x="136" y="7"/>
                  </a:lnTo>
                  <a:lnTo>
                    <a:pt x="157" y="15"/>
                  </a:lnTo>
                  <a:lnTo>
                    <a:pt x="175" y="25"/>
                  </a:lnTo>
                  <a:lnTo>
                    <a:pt x="190" y="36"/>
                  </a:lnTo>
                  <a:lnTo>
                    <a:pt x="200" y="47"/>
                  </a:lnTo>
                  <a:lnTo>
                    <a:pt x="207" y="61"/>
                  </a:lnTo>
                  <a:lnTo>
                    <a:pt x="215" y="75"/>
                  </a:lnTo>
                  <a:lnTo>
                    <a:pt x="215" y="90"/>
                  </a:lnTo>
                  <a:lnTo>
                    <a:pt x="211" y="115"/>
                  </a:lnTo>
                  <a:lnTo>
                    <a:pt x="204" y="133"/>
                  </a:lnTo>
                  <a:lnTo>
                    <a:pt x="197" y="151"/>
                  </a:lnTo>
                  <a:lnTo>
                    <a:pt x="190" y="161"/>
                  </a:lnTo>
                  <a:lnTo>
                    <a:pt x="175" y="172"/>
                  </a:lnTo>
                  <a:lnTo>
                    <a:pt x="161" y="176"/>
                  </a:lnTo>
                  <a:lnTo>
                    <a:pt x="143" y="179"/>
                  </a:lnTo>
                  <a:lnTo>
                    <a:pt x="121" y="179"/>
                  </a:lnTo>
                  <a:lnTo>
                    <a:pt x="118" y="179"/>
                  </a:lnTo>
                  <a:lnTo>
                    <a:pt x="118" y="208"/>
                  </a:lnTo>
                  <a:lnTo>
                    <a:pt x="46" y="201"/>
                  </a:lnTo>
                  <a:lnTo>
                    <a:pt x="53" y="122"/>
                  </a:lnTo>
                  <a:close/>
                  <a:moveTo>
                    <a:pt x="28" y="251"/>
                  </a:moveTo>
                  <a:lnTo>
                    <a:pt x="28" y="251"/>
                  </a:lnTo>
                  <a:lnTo>
                    <a:pt x="35" y="240"/>
                  </a:lnTo>
                  <a:lnTo>
                    <a:pt x="43" y="230"/>
                  </a:lnTo>
                  <a:lnTo>
                    <a:pt x="57" y="222"/>
                  </a:lnTo>
                  <a:lnTo>
                    <a:pt x="75" y="219"/>
                  </a:lnTo>
                  <a:lnTo>
                    <a:pt x="96" y="226"/>
                  </a:lnTo>
                  <a:lnTo>
                    <a:pt x="111" y="237"/>
                  </a:lnTo>
                  <a:lnTo>
                    <a:pt x="121" y="247"/>
                  </a:lnTo>
                  <a:lnTo>
                    <a:pt x="125" y="262"/>
                  </a:lnTo>
                  <a:lnTo>
                    <a:pt x="121" y="280"/>
                  </a:lnTo>
                  <a:lnTo>
                    <a:pt x="111" y="294"/>
                  </a:lnTo>
                  <a:lnTo>
                    <a:pt x="96" y="301"/>
                  </a:lnTo>
                  <a:lnTo>
                    <a:pt x="78" y="301"/>
                  </a:lnTo>
                  <a:lnTo>
                    <a:pt x="57" y="298"/>
                  </a:lnTo>
                  <a:lnTo>
                    <a:pt x="39" y="283"/>
                  </a:lnTo>
                  <a:lnTo>
                    <a:pt x="32" y="269"/>
                  </a:lnTo>
                  <a:lnTo>
                    <a:pt x="28" y="251"/>
                  </a:lnTo>
                  <a:close/>
                </a:path>
              </a:pathLst>
            </a:custGeom>
            <a:solidFill>
              <a:srgbClr val="2EB0CF"/>
            </a:solidFill>
            <a:ln w="9525">
              <a:noFill/>
              <a:round/>
              <a:headEnd/>
              <a:tailEnd/>
            </a:ln>
          </p:spPr>
          <p:txBody>
            <a:bodyPr/>
            <a:lstStyle/>
            <a:p>
              <a:endParaRPr lang="en-IN"/>
            </a:p>
          </p:txBody>
        </p:sp>
      </p:grpSp>
      <p:sp>
        <p:nvSpPr>
          <p:cNvPr id="67678" name="Text Box 113"/>
          <p:cNvSpPr txBox="1">
            <a:spLocks noChangeArrowheads="1"/>
          </p:cNvSpPr>
          <p:nvPr/>
        </p:nvSpPr>
        <p:spPr bwMode="auto">
          <a:xfrm>
            <a:off x="2133600" y="457200"/>
            <a:ext cx="7924800" cy="641350"/>
          </a:xfrm>
          <a:prstGeom prst="rect">
            <a:avLst/>
          </a:prstGeom>
          <a:noFill/>
          <a:ln w="9525">
            <a:noFill/>
            <a:miter lim="800000"/>
            <a:headEnd/>
            <a:tailEnd/>
          </a:ln>
        </p:spPr>
        <p:txBody>
          <a:bodyPr>
            <a:spAutoFit/>
          </a:bodyPr>
          <a:lstStyle/>
          <a:p>
            <a:pPr algn="ctr">
              <a:spcBef>
                <a:spcPct val="50000"/>
              </a:spcBef>
            </a:pPr>
            <a:r>
              <a:rPr lang="en-US" altLang="en-US" sz="3600">
                <a:solidFill>
                  <a:schemeClr val="tx2"/>
                </a:solidFill>
              </a:rPr>
              <a:t>Questions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1500"/>
                                  </p:stCondLst>
                                  <p:childTnLst>
                                    <p:animMotion origin="layout" path="M -1.38889E-6 -2.96296E-6 C -0.04028 -0.02685 -0.08056 -0.0537 -0.09167 -0.08888 C -0.10278 -0.12407 -0.10694 -0.19097 -0.06667 -0.21111 C -0.02639 -0.23148 0.08333 -0.21296 0.15 -0.21111 C 0.21667 -0.20925 0.30417 -0.18518 0.33333 -0.2 C 0.3625 -0.21481 0.39306 -0.28356 0.325 -0.30023 C 0.25677 -0.31666 -0.04028 -0.28518 -0.075 -0.30023 C -0.10972 -0.31481 0.08056 -0.33148 0.11667 -0.38888 C 0.15278 -0.44629 0.14722 -0.54537 0.14167 -0.64444 " pathEditMode="relative" ptsTypes="aaaaaaaaA">
                                      <p:cBhvr>
                                        <p:cTn id="6" dur="3000" fill="hold"/>
                                        <p:tgtEl>
                                          <p:spTgt spid="2"/>
                                        </p:tgtEl>
                                        <p:attrNameLst>
                                          <p:attrName>ppt_x</p:attrName>
                                          <p:attrName>ppt_y</p:attrName>
                                        </p:attrNameLst>
                                      </p:cBhvr>
                                    </p:animMotion>
                                  </p:childTnLst>
                                </p:cTn>
                              </p:par>
                            </p:childTnLst>
                          </p:cTn>
                        </p:par>
                        <p:par>
                          <p:cTn id="7" fill="hold" nodeType="afterGroup">
                            <p:stCondLst>
                              <p:cond delay="4500"/>
                            </p:stCondLst>
                            <p:childTnLst>
                              <p:par>
                                <p:cTn id="8" presetID="0" presetClass="path" presetSubtype="0" accel="50000" decel="50000" fill="hold" nodeType="afterEffect">
                                  <p:stCondLst>
                                    <p:cond delay="0"/>
                                  </p:stCondLst>
                                  <p:childTnLst>
                                    <p:animMotion origin="layout" path="M 3.88889E-6 0.00347 L -0.00052 -0.03033 " pathEditMode="relative" rAng="0" ptsTypes="AA">
                                      <p:cBhvr>
                                        <p:cTn id="9" dur="2000" fill="hold"/>
                                        <p:tgtEl>
                                          <p:spTgt spid="6"/>
                                        </p:tgtEl>
                                        <p:attrNameLst>
                                          <p:attrName>ppt_x</p:attrName>
                                          <p:attrName>ppt_y</p:attrName>
                                        </p:attrNameLst>
                                      </p:cBhvr>
                                      <p:rCtr x="0" y="-17"/>
                                    </p:animMotion>
                                  </p:childTnLst>
                                </p:cTn>
                              </p:par>
                              <p:par>
                                <p:cTn id="10" presetID="0" presetClass="path" presetSubtype="0" repeatCount="2000" accel="50000" decel="50000" fill="hold" nodeType="withEffect">
                                  <p:stCondLst>
                                    <p:cond delay="0"/>
                                  </p:stCondLst>
                                  <p:childTnLst>
                                    <p:animMotion origin="layout" path="M -0.01041 0.00463 C 0.01563 0.00879 0.04219 0.01296 0.05347 0.0118 C 0.06476 0.01041 0.0684 -0.00116 0.05677 -0.00417 C 0.04531 -0.00787 -0.00694 -0.0125 -0.01649 -0.01042 C -0.02587 -0.0088 -0.01302 -0.00232 -1.94444E-6 0.00393 " pathEditMode="relative" rAng="900000" ptsTypes="aaaaA">
                                      <p:cBhvr>
                                        <p:cTn id="11" dur="2000" spd="-100000" fill="hold"/>
                                        <p:tgtEl>
                                          <p:spTgt spid="5"/>
                                        </p:tgtEl>
                                        <p:attrNameLst>
                                          <p:attrName>ppt_x</p:attrName>
                                          <p:attrName>ppt_y</p:attrName>
                                        </p:attrNameLst>
                                      </p:cBhvr>
                                      <p:rCtr x="31" y="-6"/>
                                    </p:animMotion>
                                  </p:childTnLst>
                                </p:cTn>
                              </p:par>
                            </p:childTnLst>
                          </p:cTn>
                        </p:par>
                        <p:par>
                          <p:cTn id="12" fill="hold" nodeType="afterGroup">
                            <p:stCondLst>
                              <p:cond delay="8500"/>
                            </p:stCondLst>
                            <p:childTnLst>
                              <p:par>
                                <p:cTn id="13" presetID="0" presetClass="path" presetSubtype="0" accel="50000" decel="50000" fill="hold" nodeType="afterEffect">
                                  <p:stCondLst>
                                    <p:cond delay="1500"/>
                                  </p:stCondLst>
                                  <p:childTnLst>
                                    <p:animMotion origin="layout" path="M -1.38889E-6 -2.96296E-6 C -0.04028 -0.02685 -0.08056 -0.0537 -0.09167 -0.08888 C -0.10278 -0.12407 -0.10694 -0.19097 -0.06667 -0.21111 C -0.02639 -0.23148 0.08333 -0.21296 0.15 -0.21111 C 0.21667 -0.20925 0.30417 -0.18518 0.33333 -0.2 C 0.3625 -0.21481 0.39306 -0.28356 0.325 -0.30023 C 0.25677 -0.31666 -0.04028 -0.28518 -0.075 -0.30023 C -0.10972 -0.31481 0.08056 -0.33148 0.11667 -0.38888 C 0.15278 -0.44629 0.14722 -0.54537 0.14167 -0.64444 " pathEditMode="relative" ptsTypes="aaaaaaaaA">
                                      <p:cBhvr>
                                        <p:cTn id="14" dur="3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2097891" y="2106304"/>
            <a:ext cx="9871195" cy="3777622"/>
          </a:xfrm>
        </p:spPr>
        <p:txBody>
          <a:bodyPr/>
          <a:lstStyle/>
          <a:p>
            <a:endParaRPr lang="en-US" dirty="0" smtClean="0"/>
          </a:p>
        </p:txBody>
      </p:sp>
      <p:sp>
        <p:nvSpPr>
          <p:cNvPr id="4" name="Slide Number Placeholder 3"/>
          <p:cNvSpPr>
            <a:spLocks noGrp="1"/>
          </p:cNvSpPr>
          <p:nvPr>
            <p:ph type="sldNum" sz="quarter" idx="12"/>
          </p:nvPr>
        </p:nvSpPr>
        <p:spPr/>
        <p:txBody>
          <a:bodyPr/>
          <a:lstStyle/>
          <a:p>
            <a:fld id="{6C80EF1A-16CB-4E00-845F-E7892A7E500E}" type="slidenum">
              <a:rPr lang="en-US" smtClean="0"/>
              <a:pPr/>
              <a:t>44</a:t>
            </a:fld>
            <a:endParaRPr lang="en-US"/>
          </a:p>
        </p:txBody>
      </p:sp>
    </p:spTree>
    <p:extLst>
      <p:ext uri="{BB962C8B-B14F-4D97-AF65-F5344CB8AC3E}">
        <p14:creationId xmlns:p14="http://schemas.microsoft.com/office/powerpoint/2010/main" xmlns="" val="3715279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Definition of Computer must comprise following terms</a:t>
            </a:r>
            <a:endParaRPr lang="en-IN" dirty="0"/>
          </a:p>
        </p:txBody>
      </p:sp>
      <p:sp>
        <p:nvSpPr>
          <p:cNvPr id="3" name="Content Placeholder 2"/>
          <p:cNvSpPr>
            <a:spLocks noGrp="1"/>
          </p:cNvSpPr>
          <p:nvPr>
            <p:ph idx="1"/>
          </p:nvPr>
        </p:nvSpPr>
        <p:spPr/>
        <p:txBody>
          <a:bodyPr>
            <a:normAutofit/>
          </a:bodyPr>
          <a:lstStyle/>
          <a:p>
            <a:r>
              <a:rPr lang="en-IN" dirty="0" smtClean="0"/>
              <a:t>Electronic device</a:t>
            </a:r>
          </a:p>
          <a:p>
            <a:r>
              <a:rPr lang="en-IN" dirty="0" smtClean="0"/>
              <a:t>input</a:t>
            </a:r>
          </a:p>
          <a:p>
            <a:r>
              <a:rPr lang="en-IN" dirty="0" smtClean="0"/>
              <a:t>Stores </a:t>
            </a:r>
          </a:p>
          <a:p>
            <a:r>
              <a:rPr lang="en-IN" dirty="0" smtClean="0"/>
              <a:t>Process (performs arithmetic and / or logical operations)</a:t>
            </a:r>
          </a:p>
          <a:p>
            <a:r>
              <a:rPr lang="en-IN" dirty="0" smtClean="0"/>
              <a:t>As per the instructions given</a:t>
            </a:r>
          </a:p>
          <a:p>
            <a:r>
              <a:rPr lang="en-IN" dirty="0" smtClean="0"/>
              <a:t>Typically </a:t>
            </a:r>
            <a:r>
              <a:rPr lang="en-IN" dirty="0" smtClean="0"/>
              <a:t>uses binary language</a:t>
            </a:r>
          </a:p>
          <a:p>
            <a:r>
              <a:rPr lang="en-IN" smtClean="0"/>
              <a:t>Output</a:t>
            </a:r>
          </a:p>
          <a:p>
            <a:endParaRPr lang="en-IN" dirty="0" smtClean="0"/>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Entry Ticket</a:t>
            </a:r>
            <a:endParaRPr lang="en-IN" dirty="0"/>
          </a:p>
        </p:txBody>
      </p:sp>
      <p:sp>
        <p:nvSpPr>
          <p:cNvPr id="7" name="Content Placeholder 6"/>
          <p:cNvSpPr>
            <a:spLocks noGrp="1"/>
          </p:cNvSpPr>
          <p:nvPr>
            <p:ph idx="1"/>
          </p:nvPr>
        </p:nvSpPr>
        <p:spPr/>
        <p:txBody>
          <a:bodyPr/>
          <a:lstStyle/>
          <a:p>
            <a:pPr>
              <a:buFont typeface="Monotype Sorts" pitchFamily="2" charset="2"/>
              <a:buNone/>
            </a:pPr>
            <a:r>
              <a:rPr lang="en-US" dirty="0" smtClean="0"/>
              <a:t>True or False?</a:t>
            </a:r>
          </a:p>
          <a:p>
            <a:pPr>
              <a:buFont typeface="Monotype Sorts" pitchFamily="2" charset="2"/>
              <a:buNone/>
            </a:pPr>
            <a:r>
              <a:rPr lang="en-US" dirty="0" smtClean="0"/>
              <a:t>T  		F</a:t>
            </a:r>
          </a:p>
          <a:p>
            <a:pPr>
              <a:buFont typeface="Monotype Sorts" pitchFamily="2" charset="2"/>
              <a:buNone/>
            </a:pPr>
            <a:endParaRPr lang="en-US" dirty="0" smtClean="0">
              <a:latin typeface="Monotype Sorts" pitchFamily="2" charset="2"/>
            </a:endParaRPr>
          </a:p>
          <a:p>
            <a:pPr>
              <a:buFont typeface="Monotype Sorts" pitchFamily="2" charset="2"/>
              <a:buNone/>
            </a:pPr>
            <a:r>
              <a:rPr lang="en-US" dirty="0" smtClean="0">
                <a:latin typeface="Monotype Sorts" pitchFamily="2" charset="2"/>
              </a:rPr>
              <a:t></a:t>
            </a:r>
            <a:r>
              <a:rPr lang="en-US" dirty="0" smtClean="0"/>
              <a:t>It is sufficient that a computer be able to read/write from memory and 				perform arithmetic operation.</a:t>
            </a:r>
          </a:p>
          <a:p>
            <a:pPr>
              <a:buFont typeface="Monotype Sorts" pitchFamily="2" charset="2"/>
              <a:buNone/>
            </a:pPr>
            <a:r>
              <a:rPr lang="en-US" dirty="0" smtClean="0">
                <a:latin typeface="Monotype Sorts" pitchFamily="2" charset="2"/>
              </a:rPr>
              <a:t></a:t>
            </a:r>
            <a:r>
              <a:rPr lang="en-US" dirty="0" smtClean="0"/>
              <a:t>Computers in 50s as well as 90s have a processor, memory and I/O as 				common elements. </a:t>
            </a:r>
          </a:p>
          <a:p>
            <a:pPr>
              <a:buNone/>
            </a:pPr>
            <a:r>
              <a:rPr lang="en-US" dirty="0" smtClean="0">
                <a:latin typeface="Monotype Sorts" pitchFamily="2" charset="2"/>
              </a:rPr>
              <a:t></a:t>
            </a:r>
            <a:r>
              <a:rPr lang="en-US" dirty="0" smtClean="0"/>
              <a:t>The three requirements driving architecture are functionality, hardware 				technology and performance.</a:t>
            </a:r>
          </a:p>
          <a:p>
            <a:pPr>
              <a:buNone/>
            </a:pPr>
            <a:endParaRPr lang="en-US" dirty="0" smtClean="0"/>
          </a:p>
          <a:p>
            <a:pPr>
              <a:buFont typeface="Monotype Sorts" pitchFamily="2" charset="2"/>
              <a:buNone/>
            </a:pPr>
            <a:endParaRPr lang="en-US" dirty="0" smtClean="0"/>
          </a:p>
          <a:p>
            <a:pPr>
              <a:buFont typeface="Monotype Sorts" pitchFamily="2" charset="2"/>
              <a:buNone/>
            </a:pPr>
            <a:endParaRPr lang="en-US" dirty="0" smtClean="0"/>
          </a:p>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5</a:t>
            </a:fld>
            <a:endParaRPr lang="en-US"/>
          </a:p>
        </p:txBody>
      </p:sp>
      <p:sp>
        <p:nvSpPr>
          <p:cNvPr id="8" name="Rectangle 7"/>
          <p:cNvSpPr/>
          <p:nvPr/>
        </p:nvSpPr>
        <p:spPr>
          <a:xfrm>
            <a:off x="3070538" y="3342809"/>
            <a:ext cx="311304" cy="369332"/>
          </a:xfrm>
          <a:prstGeom prst="rect">
            <a:avLst/>
          </a:prstGeom>
        </p:spPr>
        <p:txBody>
          <a:bodyPr wrap="none">
            <a:spAutoFit/>
          </a:bodyPr>
          <a:lstStyle/>
          <a:p>
            <a:r>
              <a:rPr lang="en-US" b="1" dirty="0" smtClean="0">
                <a:latin typeface="Symbol" pitchFamily="18" charset="2"/>
              </a:rPr>
              <a:t></a:t>
            </a:r>
            <a:endParaRPr lang="en-IN" dirty="0"/>
          </a:p>
        </p:txBody>
      </p:sp>
      <p:sp>
        <p:nvSpPr>
          <p:cNvPr id="9" name="Rectangle 8"/>
          <p:cNvSpPr/>
          <p:nvPr/>
        </p:nvSpPr>
        <p:spPr>
          <a:xfrm>
            <a:off x="2618028" y="4029780"/>
            <a:ext cx="311304" cy="369332"/>
          </a:xfrm>
          <a:prstGeom prst="rect">
            <a:avLst/>
          </a:prstGeom>
        </p:spPr>
        <p:txBody>
          <a:bodyPr wrap="none">
            <a:spAutoFit/>
          </a:bodyPr>
          <a:lstStyle/>
          <a:p>
            <a:r>
              <a:rPr lang="en-US" b="1" dirty="0" smtClean="0">
                <a:latin typeface="Symbol" pitchFamily="18" charset="2"/>
              </a:rPr>
              <a:t></a:t>
            </a:r>
            <a:endParaRPr lang="en-IN" dirty="0"/>
          </a:p>
        </p:txBody>
      </p:sp>
      <p:sp>
        <p:nvSpPr>
          <p:cNvPr id="10" name="Rectangle 9"/>
          <p:cNvSpPr/>
          <p:nvPr/>
        </p:nvSpPr>
        <p:spPr>
          <a:xfrm>
            <a:off x="2618028" y="4662826"/>
            <a:ext cx="311304" cy="369332"/>
          </a:xfrm>
          <a:prstGeom prst="rect">
            <a:avLst/>
          </a:prstGeom>
        </p:spPr>
        <p:txBody>
          <a:bodyPr wrap="none">
            <a:spAutoFit/>
          </a:bodyPr>
          <a:lstStyle/>
          <a:p>
            <a:r>
              <a:rPr lang="en-US" b="1" dirty="0" smtClean="0">
                <a:latin typeface="Symbol" pitchFamily="18" charset="2"/>
              </a:rPr>
              <a:t></a:t>
            </a:r>
            <a:endParaRPr lang="en-IN" dirty="0"/>
          </a:p>
        </p:txBody>
      </p:sp>
    </p:spTree>
    <p:extLst>
      <p:ext uri="{BB962C8B-B14F-4D97-AF65-F5344CB8AC3E}">
        <p14:creationId xmlns:p14="http://schemas.microsoft.com/office/powerpoint/2010/main" xmlns="" val="29422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66061"/>
          </a:xfrm>
        </p:spPr>
        <p:txBody>
          <a:bodyPr>
            <a:normAutofit fontScale="90000"/>
          </a:bodyPr>
          <a:lstStyle/>
          <a:p>
            <a:r>
              <a:rPr lang="en-IN" dirty="0" smtClean="0"/>
              <a:t>Entry Ticket</a:t>
            </a:r>
            <a:endParaRPr lang="en-IN" dirty="0"/>
          </a:p>
        </p:txBody>
      </p:sp>
      <p:sp>
        <p:nvSpPr>
          <p:cNvPr id="3" name="Content Placeholder 2"/>
          <p:cNvSpPr>
            <a:spLocks noGrp="1"/>
          </p:cNvSpPr>
          <p:nvPr>
            <p:ph idx="1"/>
          </p:nvPr>
        </p:nvSpPr>
        <p:spPr>
          <a:xfrm>
            <a:off x="2017486" y="1451429"/>
            <a:ext cx="9487126" cy="4746171"/>
          </a:xfrm>
        </p:spPr>
        <p:txBody>
          <a:bodyPr>
            <a:noAutofit/>
          </a:bodyPr>
          <a:lstStyle/>
          <a:p>
            <a:r>
              <a:rPr lang="en-IN" sz="2000" dirty="0" smtClean="0"/>
              <a:t>1. A source program is usually in _______</a:t>
            </a:r>
          </a:p>
          <a:p>
            <a:r>
              <a:rPr lang="en-IN" sz="2000" dirty="0" smtClean="0"/>
              <a:t>2. Name a memory device generally made up of semiconductors?</a:t>
            </a:r>
          </a:p>
          <a:p>
            <a:r>
              <a:rPr lang="en-IN" sz="2000" dirty="0" smtClean="0"/>
              <a:t>3. The control unit controls other units by generating ____</a:t>
            </a:r>
          </a:p>
          <a:p>
            <a:pPr>
              <a:buNone/>
            </a:pPr>
            <a:r>
              <a:rPr lang="en-IN" sz="2000" dirty="0" smtClean="0"/>
              <a:t>	a) Control signals</a:t>
            </a:r>
            <a:br>
              <a:rPr lang="en-IN" sz="2000" dirty="0" smtClean="0"/>
            </a:br>
            <a:r>
              <a:rPr lang="en-IN" sz="2000" dirty="0" smtClean="0"/>
              <a:t>b) Timing signals</a:t>
            </a:r>
            <a:br>
              <a:rPr lang="en-IN" sz="2000" dirty="0" smtClean="0"/>
            </a:br>
            <a:r>
              <a:rPr lang="en-IN" sz="2000" dirty="0" smtClean="0"/>
              <a:t>c) Transfer signals</a:t>
            </a:r>
            <a:br>
              <a:rPr lang="en-IN" sz="2000" dirty="0" smtClean="0"/>
            </a:br>
            <a:r>
              <a:rPr lang="en-IN" sz="2000" dirty="0" smtClean="0"/>
              <a:t>d) Command Signals</a:t>
            </a:r>
          </a:p>
          <a:p>
            <a:r>
              <a:rPr lang="en-IN" sz="2000" b="1" dirty="0" smtClean="0"/>
              <a:t>4. A basic instruction that can be interpreted by a computer generally has</a:t>
            </a:r>
          </a:p>
          <a:p>
            <a:pPr lvl="1">
              <a:buNone/>
            </a:pPr>
            <a:r>
              <a:rPr lang="en-IN" sz="2000" dirty="0" smtClean="0"/>
              <a:t>a. An operand and an address </a:t>
            </a:r>
          </a:p>
          <a:p>
            <a:pPr>
              <a:buNone/>
            </a:pPr>
            <a:r>
              <a:rPr lang="en-IN" sz="2000" dirty="0" smtClean="0"/>
              <a:t>		b. A decoder and an accumulator. </a:t>
            </a:r>
          </a:p>
          <a:p>
            <a:pPr>
              <a:buNone/>
            </a:pPr>
            <a:r>
              <a:rPr lang="en-IN" sz="2000" dirty="0" smtClean="0"/>
              <a:t>		c. Sequence register and decoder. </a:t>
            </a:r>
          </a:p>
          <a:p>
            <a:pPr>
              <a:buNone/>
            </a:pPr>
            <a:r>
              <a:rPr lang="en-IN" sz="2000" dirty="0" smtClean="0"/>
              <a:t>		d. None of these</a:t>
            </a:r>
          </a:p>
        </p:txBody>
      </p:sp>
      <p:sp>
        <p:nvSpPr>
          <p:cNvPr id="4" name="Slide Number Placeholder 3"/>
          <p:cNvSpPr>
            <a:spLocks noGrp="1"/>
          </p:cNvSpPr>
          <p:nvPr>
            <p:ph type="sldNum" sz="quarter" idx="12"/>
          </p:nvPr>
        </p:nvSpPr>
        <p:spPr/>
        <p:txBody>
          <a:bodyPr/>
          <a:lstStyle/>
          <a:p>
            <a:fld id="{6C80EF1A-16CB-4E00-845F-E7892A7E500E}"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2400"/>
            <a:ext cx="8911687" cy="914400"/>
          </a:xfrm>
        </p:spPr>
        <p:txBody>
          <a:bodyPr>
            <a:normAutofit/>
          </a:bodyPr>
          <a:lstStyle/>
          <a:p>
            <a:r>
              <a:rPr lang="en-IN" b="1" dirty="0" smtClean="0"/>
              <a:t>Vacuum Tubes (1940s)</a:t>
            </a:r>
            <a:endParaRPr lang="en-IN" b="1"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7</a:t>
            </a:fld>
            <a:endParaRPr lang="en-US"/>
          </a:p>
        </p:txBody>
      </p:sp>
      <p:sp>
        <p:nvSpPr>
          <p:cNvPr id="1026" name="AutoShape 2" descr="Image result for vacuum tub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8" name="AutoShape 4" descr="Image result for vacuum tub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2" name="Picture 8" descr="Image result for vacuum tubes"/>
          <p:cNvPicPr>
            <a:picLocks noChangeAspect="1" noChangeArrowheads="1"/>
          </p:cNvPicPr>
          <p:nvPr/>
        </p:nvPicPr>
        <p:blipFill>
          <a:blip r:embed="rId2"/>
          <a:srcRect/>
          <a:stretch>
            <a:fillRect/>
          </a:stretch>
        </p:blipFill>
        <p:spPr bwMode="auto">
          <a:xfrm>
            <a:off x="800100" y="1096075"/>
            <a:ext cx="10820400" cy="526113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52660"/>
            <a:ext cx="8911687" cy="1090390"/>
          </a:xfrm>
        </p:spPr>
        <p:txBody>
          <a:bodyPr/>
          <a:lstStyle/>
          <a:p>
            <a:r>
              <a:rPr lang="en-IN" b="1" dirty="0" smtClean="0"/>
              <a:t>Transistors (1950s)</a:t>
            </a:r>
            <a:endParaRPr lang="en-IN" b="1"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8</a:t>
            </a:fld>
            <a:endParaRPr lang="en-US"/>
          </a:p>
        </p:txBody>
      </p:sp>
      <p:pic>
        <p:nvPicPr>
          <p:cNvPr id="62466" name="Picture 2" descr="Image result for Transistor"/>
          <p:cNvPicPr>
            <a:picLocks noChangeAspect="1" noChangeArrowheads="1"/>
          </p:cNvPicPr>
          <p:nvPr/>
        </p:nvPicPr>
        <p:blipFill>
          <a:blip r:embed="rId2"/>
          <a:srcRect/>
          <a:stretch>
            <a:fillRect/>
          </a:stretch>
        </p:blipFill>
        <p:spPr bwMode="auto">
          <a:xfrm>
            <a:off x="2808513" y="1229632"/>
            <a:ext cx="7564211" cy="524394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Computer</a:t>
            </a:r>
            <a:endParaRPr lang="en-US" dirty="0"/>
          </a:p>
        </p:txBody>
      </p:sp>
      <p:sp>
        <p:nvSpPr>
          <p:cNvPr id="3" name="Content Placeholder 2"/>
          <p:cNvSpPr>
            <a:spLocks noGrp="1"/>
          </p:cNvSpPr>
          <p:nvPr>
            <p:ph idx="1"/>
          </p:nvPr>
        </p:nvSpPr>
        <p:spPr>
          <a:xfrm>
            <a:off x="2589211" y="1997119"/>
            <a:ext cx="9025033" cy="4308143"/>
          </a:xfrm>
        </p:spPr>
        <p:txBody>
          <a:bodyPr>
            <a:normAutofit/>
          </a:bodyPr>
          <a:lstStyle/>
          <a:p>
            <a:pPr lvl="1"/>
            <a:r>
              <a:rPr lang="en-US" sz="2800" dirty="0" smtClean="0"/>
              <a:t> </a:t>
            </a:r>
            <a:endParaRPr lang="en-US" sz="2800" dirty="0"/>
          </a:p>
        </p:txBody>
      </p:sp>
      <p:sp>
        <p:nvSpPr>
          <p:cNvPr id="4" name="Slide Number Placeholder 3"/>
          <p:cNvSpPr>
            <a:spLocks noGrp="1"/>
          </p:cNvSpPr>
          <p:nvPr>
            <p:ph type="sldNum" sz="quarter" idx="12"/>
          </p:nvPr>
        </p:nvSpPr>
        <p:spPr/>
        <p:txBody>
          <a:bodyPr/>
          <a:lstStyle/>
          <a:p>
            <a:fld id="{6C80EF1A-16CB-4E00-845F-E7892A7E500E}" type="slidenum">
              <a:rPr lang="en-US" smtClean="0"/>
              <a:pPr/>
              <a:t>9</a:t>
            </a:fld>
            <a:endParaRPr lang="en-US"/>
          </a:p>
        </p:txBody>
      </p:sp>
    </p:spTree>
    <p:extLst>
      <p:ext uri="{BB962C8B-B14F-4D97-AF65-F5344CB8AC3E}">
        <p14:creationId xmlns:p14="http://schemas.microsoft.com/office/powerpoint/2010/main" xmlns="" val="3889634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1018</TotalTime>
  <Words>2502</Words>
  <Application>Microsoft Office PowerPoint</Application>
  <PresentationFormat>Custom</PresentationFormat>
  <Paragraphs>223</Paragraphs>
  <Slides>45</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Wisp</vt:lpstr>
      <vt:lpstr>CorelDRAW</vt:lpstr>
      <vt:lpstr>Computer Architecture  and Organization  [CSE2003]  (Fall 2019) </vt:lpstr>
      <vt:lpstr>Contents</vt:lpstr>
      <vt:lpstr>Session Objectives</vt:lpstr>
      <vt:lpstr>Slide 4</vt:lpstr>
      <vt:lpstr>Entry Ticket</vt:lpstr>
      <vt:lpstr>Entry Ticket</vt:lpstr>
      <vt:lpstr>Vacuum Tubes (1940s)</vt:lpstr>
      <vt:lpstr>Transistors (1950s)</vt:lpstr>
      <vt:lpstr>Defining Computer</vt:lpstr>
      <vt:lpstr>Brief History of Computers</vt:lpstr>
      <vt:lpstr>Manual calculating devices: The Abacus (c. 3000 BCE)</vt:lpstr>
      <vt:lpstr>Napier’s Bones and Logarithms (1617)</vt:lpstr>
      <vt:lpstr>Blaise Pascal’s Pascaline (1645)</vt:lpstr>
      <vt:lpstr>Gottfried Wilhelm von Leibnitz’s Stepped Reckoner (1674)</vt:lpstr>
      <vt:lpstr>Charles Babbage (1791-1871) The Father of Computers</vt:lpstr>
      <vt:lpstr>Charles Babbage’s Difference Engine</vt:lpstr>
      <vt:lpstr>Charles Babbage’s Analytical Engine</vt:lpstr>
      <vt:lpstr>Slide 18</vt:lpstr>
      <vt:lpstr>Alan Turing 1912-1954</vt:lpstr>
      <vt:lpstr>The ENIAC: Electronic Numerical Integrator and Computer</vt:lpstr>
      <vt:lpstr>Programming the ENIAC</vt:lpstr>
      <vt:lpstr>ENIAC’s Wiring!</vt:lpstr>
      <vt:lpstr>The Harvard Mark I (1944) aka IBM’s Automatic Sequence Controlled Calculator (ASCC)</vt:lpstr>
      <vt:lpstr>The first computer bug</vt:lpstr>
      <vt:lpstr>Basic Information</vt:lpstr>
      <vt:lpstr>Basic Information</vt:lpstr>
      <vt:lpstr>Slide 27</vt:lpstr>
      <vt:lpstr>Computer Architecture</vt:lpstr>
      <vt:lpstr>Computer Organization</vt:lpstr>
      <vt:lpstr>Basic Computer Model and functional units of Computer </vt:lpstr>
      <vt:lpstr>Slide 31</vt:lpstr>
      <vt:lpstr>Von Neumann Model</vt:lpstr>
      <vt:lpstr>A. Central Processor Unit [CPU] :</vt:lpstr>
      <vt:lpstr>B. Input Unit :</vt:lpstr>
      <vt:lpstr>C. Output Unit :</vt:lpstr>
      <vt:lpstr>D. Memory Unit :</vt:lpstr>
      <vt:lpstr>Basic Working Principle of a Computer (TUTORIAL) </vt:lpstr>
      <vt:lpstr>Basic Working Principle of a Computer</vt:lpstr>
      <vt:lpstr>Task of Control Unit</vt:lpstr>
      <vt:lpstr>The different operations and their binary code is as follows: </vt:lpstr>
      <vt:lpstr>Slide 41</vt:lpstr>
      <vt:lpstr>Slide 42</vt:lpstr>
      <vt:lpstr>Slide 43</vt:lpstr>
      <vt:lpstr>References</vt:lpstr>
      <vt:lpstr>Definition of Computer must comprise following terms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Template for My Presentations</dc:title>
  <dc:creator>Anand Motwani</dc:creator>
  <cp:lastModifiedBy>ANAND</cp:lastModifiedBy>
  <cp:revision>76</cp:revision>
  <dcterms:created xsi:type="dcterms:W3CDTF">2015-02-03T02:59:10Z</dcterms:created>
  <dcterms:modified xsi:type="dcterms:W3CDTF">2019-07-17T06:24:24Z</dcterms:modified>
</cp:coreProperties>
</file>